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787" r:id="rId3"/>
    <p:sldId id="776" r:id="rId4"/>
    <p:sldId id="778" r:id="rId5"/>
    <p:sldId id="783" r:id="rId6"/>
    <p:sldId id="782" r:id="rId7"/>
    <p:sldId id="789" r:id="rId8"/>
    <p:sldId id="802" r:id="rId9"/>
    <p:sldId id="801" r:id="rId10"/>
    <p:sldId id="800" r:id="rId11"/>
    <p:sldId id="804" r:id="rId12"/>
    <p:sldId id="797" r:id="rId13"/>
    <p:sldId id="310" r:id="rId14"/>
    <p:sldId id="805" r:id="rId15"/>
    <p:sldId id="300" r:id="rId16"/>
    <p:sldId id="309" r:id="rId17"/>
    <p:sldId id="807" r:id="rId18"/>
    <p:sldId id="293" r:id="rId19"/>
    <p:sldId id="806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48" autoAdjust="0"/>
  </p:normalViewPr>
  <p:slideViewPr>
    <p:cSldViewPr snapToGrid="0">
      <p:cViewPr varScale="1">
        <p:scale>
          <a:sx n="87" d="100"/>
          <a:sy n="87" d="100"/>
        </p:scale>
        <p:origin x="130" y="3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699F7-F0C2-491D-BDD1-AAAE2C04FC1A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FF8C51B-9AB0-4930-BFB1-052A6C745FC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/>
            <a:t>CSFS</a:t>
          </a:r>
        </a:p>
      </dgm:t>
    </dgm:pt>
    <dgm:pt modelId="{365C0767-97CC-49EF-9C74-0248295F98EA}" type="parTrans" cxnId="{3EB29466-8814-4335-B057-18D44F8941C4}">
      <dgm:prSet/>
      <dgm:spPr/>
      <dgm:t>
        <a:bodyPr/>
        <a:lstStyle/>
        <a:p>
          <a:endParaRPr lang="en-US"/>
        </a:p>
      </dgm:t>
    </dgm:pt>
    <dgm:pt modelId="{B1B24121-FCB8-49DE-A1AC-2E3693E24B77}" type="sibTrans" cxnId="{3EB29466-8814-4335-B057-18D44F8941C4}">
      <dgm:prSet/>
      <dgm:spPr/>
      <dgm:t>
        <a:bodyPr/>
        <a:lstStyle/>
        <a:p>
          <a:endParaRPr lang="en-US"/>
        </a:p>
      </dgm:t>
    </dgm:pt>
    <dgm:pt modelId="{A872EB35-1DD0-442E-9523-DA6F801D9112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/>
            <a:t>Health Services</a:t>
          </a:r>
        </a:p>
      </dgm:t>
    </dgm:pt>
    <dgm:pt modelId="{12BCD228-F27D-4E60-B0B0-07E550576480}" type="parTrans" cxnId="{0F98561F-9034-40BA-9D40-44C83FFF5970}">
      <dgm:prSet/>
      <dgm:spPr/>
      <dgm:t>
        <a:bodyPr/>
        <a:lstStyle/>
        <a:p>
          <a:endParaRPr lang="en-US"/>
        </a:p>
      </dgm:t>
    </dgm:pt>
    <dgm:pt modelId="{BBCE22F3-216F-45BE-8547-76ADD2B38B16}" type="sibTrans" cxnId="{0F98561F-9034-40BA-9D40-44C83FFF5970}">
      <dgm:prSet/>
      <dgm:spPr/>
      <dgm:t>
        <a:bodyPr/>
        <a:lstStyle/>
        <a:p>
          <a:endParaRPr lang="en-US"/>
        </a:p>
      </dgm:t>
    </dgm:pt>
    <dgm:pt modelId="{46AA7CA3-526D-4F4F-BDB4-D6E519979F67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700" dirty="0"/>
            <a:t>Data &amp; Infotech</a:t>
          </a:r>
        </a:p>
      </dgm:t>
    </dgm:pt>
    <dgm:pt modelId="{D5D1C143-C1B2-4F25-B6C2-645256A8DCAB}" type="parTrans" cxnId="{97CDAF12-ACA3-484A-87D9-4115276D10B7}">
      <dgm:prSet/>
      <dgm:spPr/>
      <dgm:t>
        <a:bodyPr/>
        <a:lstStyle/>
        <a:p>
          <a:endParaRPr lang="en-US"/>
        </a:p>
      </dgm:t>
    </dgm:pt>
    <dgm:pt modelId="{6C55219B-9AFC-4C0E-A6B2-18BDC7C7A9B0}" type="sibTrans" cxnId="{97CDAF12-ACA3-484A-87D9-4115276D10B7}">
      <dgm:prSet/>
      <dgm:spPr/>
      <dgm:t>
        <a:bodyPr/>
        <a:lstStyle/>
        <a:p>
          <a:endParaRPr lang="en-US"/>
        </a:p>
      </dgm:t>
    </dgm:pt>
    <dgm:pt modelId="{21A196AE-E3E3-4671-AFA7-FCD81901AA25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/>
            <a:t>Legal</a:t>
          </a:r>
        </a:p>
      </dgm:t>
    </dgm:pt>
    <dgm:pt modelId="{421CED52-F98B-4CD2-B2DC-32F3E09B8E05}" type="parTrans" cxnId="{1A14AA90-CF38-4085-81E7-B58BC2EB73F3}">
      <dgm:prSet/>
      <dgm:spPr/>
      <dgm:t>
        <a:bodyPr/>
        <a:lstStyle/>
        <a:p>
          <a:endParaRPr lang="en-US"/>
        </a:p>
      </dgm:t>
    </dgm:pt>
    <dgm:pt modelId="{A6E10DAE-3726-4A38-81B5-6EA14425CC26}" type="sibTrans" cxnId="{1A14AA90-CF38-4085-81E7-B58BC2EB73F3}">
      <dgm:prSet/>
      <dgm:spPr/>
      <dgm:t>
        <a:bodyPr/>
        <a:lstStyle/>
        <a:p>
          <a:endParaRPr lang="en-US"/>
        </a:p>
      </dgm:t>
    </dgm:pt>
    <dgm:pt modelId="{02E316CD-7540-457C-A560-D71B7089C13B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/>
            <a:t>Child &amp; Family</a:t>
          </a:r>
        </a:p>
      </dgm:t>
    </dgm:pt>
    <dgm:pt modelId="{4A1084F1-5F24-43A0-8461-2A5DFDA54030}" type="parTrans" cxnId="{34579B13-3511-4A15-ACC0-F7165C35518B}">
      <dgm:prSet/>
      <dgm:spPr/>
      <dgm:t>
        <a:bodyPr/>
        <a:lstStyle/>
        <a:p>
          <a:endParaRPr lang="en-US"/>
        </a:p>
      </dgm:t>
    </dgm:pt>
    <dgm:pt modelId="{B9AC1286-4FB6-4805-891D-8D541B3F80E3}" type="sibTrans" cxnId="{34579B13-3511-4A15-ACC0-F7165C35518B}">
      <dgm:prSet/>
      <dgm:spPr/>
      <dgm:t>
        <a:bodyPr/>
        <a:lstStyle/>
        <a:p>
          <a:endParaRPr lang="en-US"/>
        </a:p>
      </dgm:t>
    </dgm:pt>
    <dgm:pt modelId="{91EC91B9-8C96-4BFB-BD03-131B531A6183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700" dirty="0"/>
            <a:t>Research</a:t>
          </a:r>
        </a:p>
      </dgm:t>
    </dgm:pt>
    <dgm:pt modelId="{82B2296D-F0CB-4815-B0AF-10FB286856AA}" type="parTrans" cxnId="{0965876B-01E4-4DD6-9A9B-08401F6D1CC7}">
      <dgm:prSet/>
      <dgm:spPr/>
      <dgm:t>
        <a:bodyPr/>
        <a:lstStyle/>
        <a:p>
          <a:endParaRPr lang="en-US"/>
        </a:p>
      </dgm:t>
    </dgm:pt>
    <dgm:pt modelId="{60DB8C3A-45B0-491E-9079-027917E8B69F}" type="sibTrans" cxnId="{0965876B-01E4-4DD6-9A9B-08401F6D1CC7}">
      <dgm:prSet/>
      <dgm:spPr/>
      <dgm:t>
        <a:bodyPr/>
        <a:lstStyle/>
        <a:p>
          <a:endParaRPr lang="en-US"/>
        </a:p>
      </dgm:t>
    </dgm:pt>
    <dgm:pt modelId="{A053F610-D77C-42B7-8822-B16A0D45E42A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/>
            <a:t>Housing</a:t>
          </a:r>
        </a:p>
      </dgm:t>
    </dgm:pt>
    <dgm:pt modelId="{BBDEE1A8-3F29-45E5-BF81-A3EAC133FDE3}" type="parTrans" cxnId="{E1C43124-CE95-4AAA-831E-8AA263A75E9F}">
      <dgm:prSet/>
      <dgm:spPr/>
      <dgm:t>
        <a:bodyPr/>
        <a:lstStyle/>
        <a:p>
          <a:endParaRPr lang="en-CA"/>
        </a:p>
      </dgm:t>
    </dgm:pt>
    <dgm:pt modelId="{2D4B1887-6C6F-4A0A-B25A-0F15E2A94354}" type="sibTrans" cxnId="{E1C43124-CE95-4AAA-831E-8AA263A75E9F}">
      <dgm:prSet/>
      <dgm:spPr/>
      <dgm:t>
        <a:bodyPr/>
        <a:lstStyle/>
        <a:p>
          <a:endParaRPr lang="en-CA"/>
        </a:p>
      </dgm:t>
    </dgm:pt>
    <dgm:pt modelId="{32298A5F-D2BE-4264-BA9E-9813FDC5211E}" type="pres">
      <dgm:prSet presAssocID="{8CF699F7-F0C2-491D-BDD1-AAAE2C04FC1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306429-2AE3-42E8-9B18-7428BC54EEF8}" type="pres">
      <dgm:prSet presAssocID="{2FF8C51B-9AB0-4930-BFB1-052A6C745FC1}" presName="centerShape" presStyleLbl="node0" presStyleIdx="0" presStyleCnt="1" custScaleX="107072" custScaleY="107385"/>
      <dgm:spPr/>
    </dgm:pt>
    <dgm:pt modelId="{99B57728-4249-41F6-8929-6FC9F4387DD7}" type="pres">
      <dgm:prSet presAssocID="{A872EB35-1DD0-442E-9523-DA6F801D9112}" presName="node" presStyleLbl="node1" presStyleIdx="0" presStyleCnt="6">
        <dgm:presLayoutVars>
          <dgm:bulletEnabled val="1"/>
        </dgm:presLayoutVars>
      </dgm:prSet>
      <dgm:spPr/>
    </dgm:pt>
    <dgm:pt modelId="{34379807-C871-4951-A3F1-401B9E31DAB8}" type="pres">
      <dgm:prSet presAssocID="{A872EB35-1DD0-442E-9523-DA6F801D9112}" presName="dummy" presStyleCnt="0"/>
      <dgm:spPr/>
    </dgm:pt>
    <dgm:pt modelId="{C216759E-DC78-45B0-904E-77C85280E30A}" type="pres">
      <dgm:prSet presAssocID="{BBCE22F3-216F-45BE-8547-76ADD2B38B16}" presName="sibTrans" presStyleLbl="sibTrans2D1" presStyleIdx="0" presStyleCnt="6"/>
      <dgm:spPr/>
    </dgm:pt>
    <dgm:pt modelId="{54F7DE1D-1712-4282-A34B-D23A9161184B}" type="pres">
      <dgm:prSet presAssocID="{91EC91B9-8C96-4BFB-BD03-131B531A6183}" presName="node" presStyleLbl="node1" presStyleIdx="1" presStyleCnt="6">
        <dgm:presLayoutVars>
          <dgm:bulletEnabled val="1"/>
        </dgm:presLayoutVars>
      </dgm:prSet>
      <dgm:spPr/>
    </dgm:pt>
    <dgm:pt modelId="{B6619993-9606-4DC3-A11E-0B6BAE88EFED}" type="pres">
      <dgm:prSet presAssocID="{91EC91B9-8C96-4BFB-BD03-131B531A6183}" presName="dummy" presStyleCnt="0"/>
      <dgm:spPr/>
    </dgm:pt>
    <dgm:pt modelId="{74915588-C12F-4F0D-890A-5460CAA63C69}" type="pres">
      <dgm:prSet presAssocID="{60DB8C3A-45B0-491E-9079-027917E8B69F}" presName="sibTrans" presStyleLbl="sibTrans2D1" presStyleIdx="1" presStyleCnt="6"/>
      <dgm:spPr/>
    </dgm:pt>
    <dgm:pt modelId="{41AF8616-54E0-4C89-96F4-FBD4BF12858F}" type="pres">
      <dgm:prSet presAssocID="{46AA7CA3-526D-4F4F-BDB4-D6E519979F67}" presName="node" presStyleLbl="node1" presStyleIdx="2" presStyleCnt="6" custScaleX="101351" custScaleY="100889">
        <dgm:presLayoutVars>
          <dgm:bulletEnabled val="1"/>
        </dgm:presLayoutVars>
      </dgm:prSet>
      <dgm:spPr/>
    </dgm:pt>
    <dgm:pt modelId="{E9D45CBA-962B-476C-B287-C4F21263CD9B}" type="pres">
      <dgm:prSet presAssocID="{46AA7CA3-526D-4F4F-BDB4-D6E519979F67}" presName="dummy" presStyleCnt="0"/>
      <dgm:spPr/>
    </dgm:pt>
    <dgm:pt modelId="{F5EFFB8B-9AE3-4EB3-A69D-C99B4F43B9BD}" type="pres">
      <dgm:prSet presAssocID="{6C55219B-9AFC-4C0E-A6B2-18BDC7C7A9B0}" presName="sibTrans" presStyleLbl="sibTrans2D1" presStyleIdx="2" presStyleCnt="6"/>
      <dgm:spPr/>
    </dgm:pt>
    <dgm:pt modelId="{4E53D732-677C-4103-8D77-6AACFD1130EC}" type="pres">
      <dgm:prSet presAssocID="{A053F610-D77C-42B7-8822-B16A0D45E42A}" presName="node" presStyleLbl="node1" presStyleIdx="3" presStyleCnt="6">
        <dgm:presLayoutVars>
          <dgm:bulletEnabled val="1"/>
        </dgm:presLayoutVars>
      </dgm:prSet>
      <dgm:spPr/>
    </dgm:pt>
    <dgm:pt modelId="{9C65663B-1250-44AA-8EB5-ED12E8B1A409}" type="pres">
      <dgm:prSet presAssocID="{A053F610-D77C-42B7-8822-B16A0D45E42A}" presName="dummy" presStyleCnt="0"/>
      <dgm:spPr/>
    </dgm:pt>
    <dgm:pt modelId="{03370550-687D-43EA-AAC5-C78AD4DBE986}" type="pres">
      <dgm:prSet presAssocID="{2D4B1887-6C6F-4A0A-B25A-0F15E2A94354}" presName="sibTrans" presStyleLbl="sibTrans2D1" presStyleIdx="3" presStyleCnt="6"/>
      <dgm:spPr/>
    </dgm:pt>
    <dgm:pt modelId="{07A4BAEA-8C40-4485-9367-08E384E634EE}" type="pres">
      <dgm:prSet presAssocID="{21A196AE-E3E3-4671-AFA7-FCD81901AA25}" presName="node" presStyleLbl="node1" presStyleIdx="4" presStyleCnt="6">
        <dgm:presLayoutVars>
          <dgm:bulletEnabled val="1"/>
        </dgm:presLayoutVars>
      </dgm:prSet>
      <dgm:spPr/>
    </dgm:pt>
    <dgm:pt modelId="{F87B95C7-EB72-4E3D-B10C-49408637A253}" type="pres">
      <dgm:prSet presAssocID="{21A196AE-E3E3-4671-AFA7-FCD81901AA25}" presName="dummy" presStyleCnt="0"/>
      <dgm:spPr/>
    </dgm:pt>
    <dgm:pt modelId="{0636865E-20E5-4D59-98DF-3C64AED230BE}" type="pres">
      <dgm:prSet presAssocID="{A6E10DAE-3726-4A38-81B5-6EA14425CC26}" presName="sibTrans" presStyleLbl="sibTrans2D1" presStyleIdx="4" presStyleCnt="6"/>
      <dgm:spPr/>
    </dgm:pt>
    <dgm:pt modelId="{DA592393-3608-4112-B3C8-B2CCF9F42401}" type="pres">
      <dgm:prSet presAssocID="{02E316CD-7540-457C-A560-D71B7089C13B}" presName="node" presStyleLbl="node1" presStyleIdx="5" presStyleCnt="6">
        <dgm:presLayoutVars>
          <dgm:bulletEnabled val="1"/>
        </dgm:presLayoutVars>
      </dgm:prSet>
      <dgm:spPr/>
    </dgm:pt>
    <dgm:pt modelId="{8F2925DB-3A00-4446-BEFD-F340C9B143D3}" type="pres">
      <dgm:prSet presAssocID="{02E316CD-7540-457C-A560-D71B7089C13B}" presName="dummy" presStyleCnt="0"/>
      <dgm:spPr/>
    </dgm:pt>
    <dgm:pt modelId="{72E4E295-0791-47AB-8258-1BFC797023AE}" type="pres">
      <dgm:prSet presAssocID="{B9AC1286-4FB6-4805-891D-8D541B3F80E3}" presName="sibTrans" presStyleLbl="sibTrans2D1" presStyleIdx="5" presStyleCnt="6"/>
      <dgm:spPr/>
    </dgm:pt>
  </dgm:ptLst>
  <dgm:cxnLst>
    <dgm:cxn modelId="{ED00940C-CD05-4B37-855B-12F0BA2AFC66}" type="presOf" srcId="{91EC91B9-8C96-4BFB-BD03-131B531A6183}" destId="{54F7DE1D-1712-4282-A34B-D23A9161184B}" srcOrd="0" destOrd="0" presId="urn:microsoft.com/office/officeart/2005/8/layout/radial6"/>
    <dgm:cxn modelId="{97CDAF12-ACA3-484A-87D9-4115276D10B7}" srcId="{2FF8C51B-9AB0-4930-BFB1-052A6C745FC1}" destId="{46AA7CA3-526D-4F4F-BDB4-D6E519979F67}" srcOrd="2" destOrd="0" parTransId="{D5D1C143-C1B2-4F25-B6C2-645256A8DCAB}" sibTransId="{6C55219B-9AFC-4C0E-A6B2-18BDC7C7A9B0}"/>
    <dgm:cxn modelId="{34579B13-3511-4A15-ACC0-F7165C35518B}" srcId="{2FF8C51B-9AB0-4930-BFB1-052A6C745FC1}" destId="{02E316CD-7540-457C-A560-D71B7089C13B}" srcOrd="5" destOrd="0" parTransId="{4A1084F1-5F24-43A0-8461-2A5DFDA54030}" sibTransId="{B9AC1286-4FB6-4805-891D-8D541B3F80E3}"/>
    <dgm:cxn modelId="{0F98561F-9034-40BA-9D40-44C83FFF5970}" srcId="{2FF8C51B-9AB0-4930-BFB1-052A6C745FC1}" destId="{A872EB35-1DD0-442E-9523-DA6F801D9112}" srcOrd="0" destOrd="0" parTransId="{12BCD228-F27D-4E60-B0B0-07E550576480}" sibTransId="{BBCE22F3-216F-45BE-8547-76ADD2B38B16}"/>
    <dgm:cxn modelId="{E1C43124-CE95-4AAA-831E-8AA263A75E9F}" srcId="{2FF8C51B-9AB0-4930-BFB1-052A6C745FC1}" destId="{A053F610-D77C-42B7-8822-B16A0D45E42A}" srcOrd="3" destOrd="0" parTransId="{BBDEE1A8-3F29-45E5-BF81-A3EAC133FDE3}" sibTransId="{2D4B1887-6C6F-4A0A-B25A-0F15E2A94354}"/>
    <dgm:cxn modelId="{0D59032A-0FC9-4884-B71E-11411F123E00}" type="presOf" srcId="{2FF8C51B-9AB0-4930-BFB1-052A6C745FC1}" destId="{83306429-2AE3-42E8-9B18-7428BC54EEF8}" srcOrd="0" destOrd="0" presId="urn:microsoft.com/office/officeart/2005/8/layout/radial6"/>
    <dgm:cxn modelId="{75EF872F-3639-445A-8C97-D265D25DA6C5}" type="presOf" srcId="{A6E10DAE-3726-4A38-81B5-6EA14425CC26}" destId="{0636865E-20E5-4D59-98DF-3C64AED230BE}" srcOrd="0" destOrd="0" presId="urn:microsoft.com/office/officeart/2005/8/layout/radial6"/>
    <dgm:cxn modelId="{D722DE33-9FEA-49CD-BAE5-D34EBAD01591}" type="presOf" srcId="{46AA7CA3-526D-4F4F-BDB4-D6E519979F67}" destId="{41AF8616-54E0-4C89-96F4-FBD4BF12858F}" srcOrd="0" destOrd="0" presId="urn:microsoft.com/office/officeart/2005/8/layout/radial6"/>
    <dgm:cxn modelId="{F049C037-0144-4AC3-A8AE-4379192A499F}" type="presOf" srcId="{21A196AE-E3E3-4671-AFA7-FCD81901AA25}" destId="{07A4BAEA-8C40-4485-9367-08E384E634EE}" srcOrd="0" destOrd="0" presId="urn:microsoft.com/office/officeart/2005/8/layout/radial6"/>
    <dgm:cxn modelId="{C5F8863D-9DE8-4AD0-A5BA-C33A48403E38}" type="presOf" srcId="{60DB8C3A-45B0-491E-9079-027917E8B69F}" destId="{74915588-C12F-4F0D-890A-5460CAA63C69}" srcOrd="0" destOrd="0" presId="urn:microsoft.com/office/officeart/2005/8/layout/radial6"/>
    <dgm:cxn modelId="{6691CC64-EFD9-46B6-BB60-327A44907C46}" type="presOf" srcId="{2D4B1887-6C6F-4A0A-B25A-0F15E2A94354}" destId="{03370550-687D-43EA-AAC5-C78AD4DBE986}" srcOrd="0" destOrd="0" presId="urn:microsoft.com/office/officeart/2005/8/layout/radial6"/>
    <dgm:cxn modelId="{3EB29466-8814-4335-B057-18D44F8941C4}" srcId="{8CF699F7-F0C2-491D-BDD1-AAAE2C04FC1A}" destId="{2FF8C51B-9AB0-4930-BFB1-052A6C745FC1}" srcOrd="0" destOrd="0" parTransId="{365C0767-97CC-49EF-9C74-0248295F98EA}" sibTransId="{B1B24121-FCB8-49DE-A1AC-2E3693E24B77}"/>
    <dgm:cxn modelId="{0965876B-01E4-4DD6-9A9B-08401F6D1CC7}" srcId="{2FF8C51B-9AB0-4930-BFB1-052A6C745FC1}" destId="{91EC91B9-8C96-4BFB-BD03-131B531A6183}" srcOrd="1" destOrd="0" parTransId="{82B2296D-F0CB-4815-B0AF-10FB286856AA}" sibTransId="{60DB8C3A-45B0-491E-9079-027917E8B69F}"/>
    <dgm:cxn modelId="{143C4D58-A02D-42E5-A269-4F3736CC6A4A}" type="presOf" srcId="{6C55219B-9AFC-4C0E-A6B2-18BDC7C7A9B0}" destId="{F5EFFB8B-9AE3-4EB3-A69D-C99B4F43B9BD}" srcOrd="0" destOrd="0" presId="urn:microsoft.com/office/officeart/2005/8/layout/radial6"/>
    <dgm:cxn modelId="{1A14AA90-CF38-4085-81E7-B58BC2EB73F3}" srcId="{2FF8C51B-9AB0-4930-BFB1-052A6C745FC1}" destId="{21A196AE-E3E3-4671-AFA7-FCD81901AA25}" srcOrd="4" destOrd="0" parTransId="{421CED52-F98B-4CD2-B2DC-32F3E09B8E05}" sibTransId="{A6E10DAE-3726-4A38-81B5-6EA14425CC26}"/>
    <dgm:cxn modelId="{E05B3BA1-EEE3-4548-9407-83C50F3ED83D}" type="presOf" srcId="{B9AC1286-4FB6-4805-891D-8D541B3F80E3}" destId="{72E4E295-0791-47AB-8258-1BFC797023AE}" srcOrd="0" destOrd="0" presId="urn:microsoft.com/office/officeart/2005/8/layout/radial6"/>
    <dgm:cxn modelId="{5997AEAF-77C4-4CAA-AE58-EE1FC7C95CF2}" type="presOf" srcId="{02E316CD-7540-457C-A560-D71B7089C13B}" destId="{DA592393-3608-4112-B3C8-B2CCF9F42401}" srcOrd="0" destOrd="0" presId="urn:microsoft.com/office/officeart/2005/8/layout/radial6"/>
    <dgm:cxn modelId="{658738CB-CF9B-4911-8935-8B0DBB061926}" type="presOf" srcId="{A053F610-D77C-42B7-8822-B16A0D45E42A}" destId="{4E53D732-677C-4103-8D77-6AACFD1130EC}" srcOrd="0" destOrd="0" presId="urn:microsoft.com/office/officeart/2005/8/layout/radial6"/>
    <dgm:cxn modelId="{A2B7C2D6-BCD3-4F38-9500-ACB0DC6592BF}" type="presOf" srcId="{8CF699F7-F0C2-491D-BDD1-AAAE2C04FC1A}" destId="{32298A5F-D2BE-4264-BA9E-9813FDC5211E}" srcOrd="0" destOrd="0" presId="urn:microsoft.com/office/officeart/2005/8/layout/radial6"/>
    <dgm:cxn modelId="{A39277E9-EEFD-4A3A-A55D-CA93995FC22C}" type="presOf" srcId="{BBCE22F3-216F-45BE-8547-76ADD2B38B16}" destId="{C216759E-DC78-45B0-904E-77C85280E30A}" srcOrd="0" destOrd="0" presId="urn:microsoft.com/office/officeart/2005/8/layout/radial6"/>
    <dgm:cxn modelId="{598D35F7-C57B-4DF6-B7EE-4CB595320A9A}" type="presOf" srcId="{A872EB35-1DD0-442E-9523-DA6F801D9112}" destId="{99B57728-4249-41F6-8929-6FC9F4387DD7}" srcOrd="0" destOrd="0" presId="urn:microsoft.com/office/officeart/2005/8/layout/radial6"/>
    <dgm:cxn modelId="{0D4E5888-4975-4ABE-8F26-70D7380319BD}" type="presParOf" srcId="{32298A5F-D2BE-4264-BA9E-9813FDC5211E}" destId="{83306429-2AE3-42E8-9B18-7428BC54EEF8}" srcOrd="0" destOrd="0" presId="urn:microsoft.com/office/officeart/2005/8/layout/radial6"/>
    <dgm:cxn modelId="{696D2D73-63A0-4399-B2ED-88D367DC9C31}" type="presParOf" srcId="{32298A5F-D2BE-4264-BA9E-9813FDC5211E}" destId="{99B57728-4249-41F6-8929-6FC9F4387DD7}" srcOrd="1" destOrd="0" presId="urn:microsoft.com/office/officeart/2005/8/layout/radial6"/>
    <dgm:cxn modelId="{34F59273-2A4A-4B93-9349-FFD2E19FE2F6}" type="presParOf" srcId="{32298A5F-D2BE-4264-BA9E-9813FDC5211E}" destId="{34379807-C871-4951-A3F1-401B9E31DAB8}" srcOrd="2" destOrd="0" presId="urn:microsoft.com/office/officeart/2005/8/layout/radial6"/>
    <dgm:cxn modelId="{BEC6CACE-F874-45C9-9811-2E281A9C7CD7}" type="presParOf" srcId="{32298A5F-D2BE-4264-BA9E-9813FDC5211E}" destId="{C216759E-DC78-45B0-904E-77C85280E30A}" srcOrd="3" destOrd="0" presId="urn:microsoft.com/office/officeart/2005/8/layout/radial6"/>
    <dgm:cxn modelId="{9050A2D0-B30E-446B-A52B-068DB51ACF0F}" type="presParOf" srcId="{32298A5F-D2BE-4264-BA9E-9813FDC5211E}" destId="{54F7DE1D-1712-4282-A34B-D23A9161184B}" srcOrd="4" destOrd="0" presId="urn:microsoft.com/office/officeart/2005/8/layout/radial6"/>
    <dgm:cxn modelId="{AF11DDA4-38A6-4A30-A4EC-854E1E3B723B}" type="presParOf" srcId="{32298A5F-D2BE-4264-BA9E-9813FDC5211E}" destId="{B6619993-9606-4DC3-A11E-0B6BAE88EFED}" srcOrd="5" destOrd="0" presId="urn:microsoft.com/office/officeart/2005/8/layout/radial6"/>
    <dgm:cxn modelId="{AF2FB41E-CEFD-4C12-A19D-B27EA98DB493}" type="presParOf" srcId="{32298A5F-D2BE-4264-BA9E-9813FDC5211E}" destId="{74915588-C12F-4F0D-890A-5460CAA63C69}" srcOrd="6" destOrd="0" presId="urn:microsoft.com/office/officeart/2005/8/layout/radial6"/>
    <dgm:cxn modelId="{889F909D-A86E-4ED6-A922-F60EC2744BEF}" type="presParOf" srcId="{32298A5F-D2BE-4264-BA9E-9813FDC5211E}" destId="{41AF8616-54E0-4C89-96F4-FBD4BF12858F}" srcOrd="7" destOrd="0" presId="urn:microsoft.com/office/officeart/2005/8/layout/radial6"/>
    <dgm:cxn modelId="{E439BBCC-31F5-4617-82DA-6103E6735358}" type="presParOf" srcId="{32298A5F-D2BE-4264-BA9E-9813FDC5211E}" destId="{E9D45CBA-962B-476C-B287-C4F21263CD9B}" srcOrd="8" destOrd="0" presId="urn:microsoft.com/office/officeart/2005/8/layout/radial6"/>
    <dgm:cxn modelId="{44D15652-2FC1-4CBF-815B-CD4BC8D6C0CB}" type="presParOf" srcId="{32298A5F-D2BE-4264-BA9E-9813FDC5211E}" destId="{F5EFFB8B-9AE3-4EB3-A69D-C99B4F43B9BD}" srcOrd="9" destOrd="0" presId="urn:microsoft.com/office/officeart/2005/8/layout/radial6"/>
    <dgm:cxn modelId="{B9C3343D-8D9B-4701-80FE-F67763260EFC}" type="presParOf" srcId="{32298A5F-D2BE-4264-BA9E-9813FDC5211E}" destId="{4E53D732-677C-4103-8D77-6AACFD1130EC}" srcOrd="10" destOrd="0" presId="urn:microsoft.com/office/officeart/2005/8/layout/radial6"/>
    <dgm:cxn modelId="{7DC259EE-413D-488F-AC92-74E1998E2C87}" type="presParOf" srcId="{32298A5F-D2BE-4264-BA9E-9813FDC5211E}" destId="{9C65663B-1250-44AA-8EB5-ED12E8B1A409}" srcOrd="11" destOrd="0" presId="urn:microsoft.com/office/officeart/2005/8/layout/radial6"/>
    <dgm:cxn modelId="{C3DF473F-18E3-4452-BAEA-3EA8F4E5AB4D}" type="presParOf" srcId="{32298A5F-D2BE-4264-BA9E-9813FDC5211E}" destId="{03370550-687D-43EA-AAC5-C78AD4DBE986}" srcOrd="12" destOrd="0" presId="urn:microsoft.com/office/officeart/2005/8/layout/radial6"/>
    <dgm:cxn modelId="{63A8BCF5-898A-4223-999E-097D8235FD90}" type="presParOf" srcId="{32298A5F-D2BE-4264-BA9E-9813FDC5211E}" destId="{07A4BAEA-8C40-4485-9367-08E384E634EE}" srcOrd="13" destOrd="0" presId="urn:microsoft.com/office/officeart/2005/8/layout/radial6"/>
    <dgm:cxn modelId="{1A97CA1B-ECBA-4947-A8AE-BC1DDA4BFD5F}" type="presParOf" srcId="{32298A5F-D2BE-4264-BA9E-9813FDC5211E}" destId="{F87B95C7-EB72-4E3D-B10C-49408637A253}" srcOrd="14" destOrd="0" presId="urn:microsoft.com/office/officeart/2005/8/layout/radial6"/>
    <dgm:cxn modelId="{EB249455-AB23-40C7-B3FC-B7DB37E77DBC}" type="presParOf" srcId="{32298A5F-D2BE-4264-BA9E-9813FDC5211E}" destId="{0636865E-20E5-4D59-98DF-3C64AED230BE}" srcOrd="15" destOrd="0" presId="urn:microsoft.com/office/officeart/2005/8/layout/radial6"/>
    <dgm:cxn modelId="{64CFA181-A260-4464-A98C-F1E3358CE4F9}" type="presParOf" srcId="{32298A5F-D2BE-4264-BA9E-9813FDC5211E}" destId="{DA592393-3608-4112-B3C8-B2CCF9F42401}" srcOrd="16" destOrd="0" presId="urn:microsoft.com/office/officeart/2005/8/layout/radial6"/>
    <dgm:cxn modelId="{9DA12E73-EBE4-4A41-9B53-B9BE160AC6F7}" type="presParOf" srcId="{32298A5F-D2BE-4264-BA9E-9813FDC5211E}" destId="{8F2925DB-3A00-4446-BEFD-F340C9B143D3}" srcOrd="17" destOrd="0" presId="urn:microsoft.com/office/officeart/2005/8/layout/radial6"/>
    <dgm:cxn modelId="{DDB4CA9A-0D3E-410D-B659-93990010D958}" type="presParOf" srcId="{32298A5F-D2BE-4264-BA9E-9813FDC5211E}" destId="{72E4E295-0791-47AB-8258-1BFC797023A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60C06-328B-EF42-A5DE-1EC489E1D3F3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3AD659-E84D-6745-9D9A-3CF65BF3E612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Community Well-being</a:t>
          </a:r>
        </a:p>
      </dgm:t>
    </dgm:pt>
    <dgm:pt modelId="{F6FDCFD0-3E9E-BC4B-8F18-FD2AFDD8CA22}" type="parTrans" cxnId="{DF2BBB1F-5671-0E4A-A2E3-1EE49CDAF56E}">
      <dgm:prSet/>
      <dgm:spPr/>
      <dgm:t>
        <a:bodyPr/>
        <a:lstStyle/>
        <a:p>
          <a:endParaRPr lang="en-US"/>
        </a:p>
      </dgm:t>
    </dgm:pt>
    <dgm:pt modelId="{64CDDC89-221E-3F41-A15A-D3BBDA5771A1}" type="sibTrans" cxnId="{DF2BBB1F-5671-0E4A-A2E3-1EE49CDAF56E}">
      <dgm:prSet/>
      <dgm:spPr/>
      <dgm:t>
        <a:bodyPr/>
        <a:lstStyle/>
        <a:p>
          <a:endParaRPr lang="en-US"/>
        </a:p>
      </dgm:t>
    </dgm:pt>
    <dgm:pt modelId="{5D62001B-4C15-6E44-84DA-100A093DBECA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Family Well-Being</a:t>
          </a:r>
        </a:p>
      </dgm:t>
    </dgm:pt>
    <dgm:pt modelId="{64765981-2A66-7F44-8803-E41BD7C4A072}" type="parTrans" cxnId="{9F12153F-F353-9D4B-930B-3F672B5377D2}">
      <dgm:prSet/>
      <dgm:spPr/>
      <dgm:t>
        <a:bodyPr/>
        <a:lstStyle/>
        <a:p>
          <a:endParaRPr lang="en-US"/>
        </a:p>
      </dgm:t>
    </dgm:pt>
    <dgm:pt modelId="{ED4E03D5-00FE-BD4E-B7BD-CE91BE7BFCE7}" type="sibTrans" cxnId="{9F12153F-F353-9D4B-930B-3F672B5377D2}">
      <dgm:prSet/>
      <dgm:spPr/>
      <dgm:t>
        <a:bodyPr/>
        <a:lstStyle/>
        <a:p>
          <a:endParaRPr lang="en-US"/>
        </a:p>
      </dgm:t>
    </dgm:pt>
    <dgm:pt modelId="{25AE8BEB-BE22-7D49-8C73-4C47E7E05166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Child Well-Being</a:t>
          </a:r>
        </a:p>
      </dgm:t>
    </dgm:pt>
    <dgm:pt modelId="{6E466FD1-8B6C-A342-99A1-758233F52D4B}" type="parTrans" cxnId="{150DD164-7F95-2D41-85A1-103DE6EAB2A4}">
      <dgm:prSet/>
      <dgm:spPr/>
      <dgm:t>
        <a:bodyPr/>
        <a:lstStyle/>
        <a:p>
          <a:endParaRPr lang="en-US"/>
        </a:p>
      </dgm:t>
    </dgm:pt>
    <dgm:pt modelId="{CE58A12C-893D-6B4C-B36D-160235684D49}" type="sibTrans" cxnId="{150DD164-7F95-2D41-85A1-103DE6EAB2A4}">
      <dgm:prSet/>
      <dgm:spPr/>
      <dgm:t>
        <a:bodyPr/>
        <a:lstStyle/>
        <a:p>
          <a:endParaRPr lang="en-US"/>
        </a:p>
      </dgm:t>
    </dgm:pt>
    <dgm:pt modelId="{52662113-82A3-084C-88B8-87505D1FA7CA}">
      <dgm:prSet phldrT="[Text]"/>
      <dgm:spPr>
        <a:solidFill>
          <a:schemeClr val="accent6"/>
        </a:solidFill>
      </dgm:spPr>
      <dgm:t>
        <a:bodyPr/>
        <a:lstStyle/>
        <a:p>
          <a:pPr rtl="0"/>
          <a:r>
            <a:rPr lang="en-US"/>
            <a:t>Safety</a:t>
          </a:r>
          <a:r>
            <a:rPr lang="en-US">
              <a:latin typeface="Myriad Pro"/>
            </a:rPr>
            <a:t> (emotional, physical, cultural, psychological)</a:t>
          </a:r>
          <a:endParaRPr lang="en-US"/>
        </a:p>
      </dgm:t>
    </dgm:pt>
    <dgm:pt modelId="{3216FA91-3BC1-BD4D-9F4D-1245DA8B1667}" type="parTrans" cxnId="{BDE19E4C-6121-CD4A-BA0F-AAC094A88EEC}">
      <dgm:prSet/>
      <dgm:spPr/>
      <dgm:t>
        <a:bodyPr/>
        <a:lstStyle/>
        <a:p>
          <a:endParaRPr lang="en-US"/>
        </a:p>
      </dgm:t>
    </dgm:pt>
    <dgm:pt modelId="{23689025-B857-4248-93A7-BF4AE8E3E269}" type="sibTrans" cxnId="{BDE19E4C-6121-CD4A-BA0F-AAC094A88EEC}">
      <dgm:prSet/>
      <dgm:spPr/>
      <dgm:t>
        <a:bodyPr/>
        <a:lstStyle/>
        <a:p>
          <a:endParaRPr lang="en-US"/>
        </a:p>
      </dgm:t>
    </dgm:pt>
    <dgm:pt modelId="{CE331A4C-3F41-6F4D-AF70-9AAA47D35ABF}" type="pres">
      <dgm:prSet presAssocID="{56760C06-328B-EF42-A5DE-1EC489E1D3F3}" presName="Name0" presStyleCnt="0">
        <dgm:presLayoutVars>
          <dgm:chMax val="7"/>
          <dgm:resizeHandles val="exact"/>
        </dgm:presLayoutVars>
      </dgm:prSet>
      <dgm:spPr/>
    </dgm:pt>
    <dgm:pt modelId="{C4691B62-05B9-754D-A53C-377C44A73E5A}" type="pres">
      <dgm:prSet presAssocID="{56760C06-328B-EF42-A5DE-1EC489E1D3F3}" presName="comp1" presStyleCnt="0"/>
      <dgm:spPr/>
    </dgm:pt>
    <dgm:pt modelId="{06B94D33-1C18-8D4A-BA1A-BBFBAB896DDF}" type="pres">
      <dgm:prSet presAssocID="{56760C06-328B-EF42-A5DE-1EC489E1D3F3}" presName="circle1" presStyleLbl="node1" presStyleIdx="0" presStyleCnt="4"/>
      <dgm:spPr/>
    </dgm:pt>
    <dgm:pt modelId="{BFAA1210-8E5B-AC44-A280-D4FA427B2A19}" type="pres">
      <dgm:prSet presAssocID="{56760C06-328B-EF42-A5DE-1EC489E1D3F3}" presName="c1text" presStyleLbl="node1" presStyleIdx="0" presStyleCnt="4">
        <dgm:presLayoutVars>
          <dgm:bulletEnabled val="1"/>
        </dgm:presLayoutVars>
      </dgm:prSet>
      <dgm:spPr/>
    </dgm:pt>
    <dgm:pt modelId="{7235D87B-8BD8-2449-96EF-6F001F101358}" type="pres">
      <dgm:prSet presAssocID="{56760C06-328B-EF42-A5DE-1EC489E1D3F3}" presName="comp2" presStyleCnt="0"/>
      <dgm:spPr/>
    </dgm:pt>
    <dgm:pt modelId="{E6D353D5-22A9-EF42-9FCA-5124550A7E43}" type="pres">
      <dgm:prSet presAssocID="{56760C06-328B-EF42-A5DE-1EC489E1D3F3}" presName="circle2" presStyleLbl="node1" presStyleIdx="1" presStyleCnt="4"/>
      <dgm:spPr/>
    </dgm:pt>
    <dgm:pt modelId="{A3DA1AD8-24B1-7C4D-9599-5B979231482D}" type="pres">
      <dgm:prSet presAssocID="{56760C06-328B-EF42-A5DE-1EC489E1D3F3}" presName="c2text" presStyleLbl="node1" presStyleIdx="1" presStyleCnt="4">
        <dgm:presLayoutVars>
          <dgm:bulletEnabled val="1"/>
        </dgm:presLayoutVars>
      </dgm:prSet>
      <dgm:spPr/>
    </dgm:pt>
    <dgm:pt modelId="{80B1E409-8C95-1943-9DCA-D17EBABE022A}" type="pres">
      <dgm:prSet presAssocID="{56760C06-328B-EF42-A5DE-1EC489E1D3F3}" presName="comp3" presStyleCnt="0"/>
      <dgm:spPr/>
    </dgm:pt>
    <dgm:pt modelId="{288D54AA-BFB0-B344-8330-7709503596EB}" type="pres">
      <dgm:prSet presAssocID="{56760C06-328B-EF42-A5DE-1EC489E1D3F3}" presName="circle3" presStyleLbl="node1" presStyleIdx="2" presStyleCnt="4"/>
      <dgm:spPr/>
    </dgm:pt>
    <dgm:pt modelId="{4F44AAB8-7A4F-1E44-B92D-01BEBA18423C}" type="pres">
      <dgm:prSet presAssocID="{56760C06-328B-EF42-A5DE-1EC489E1D3F3}" presName="c3text" presStyleLbl="node1" presStyleIdx="2" presStyleCnt="4">
        <dgm:presLayoutVars>
          <dgm:bulletEnabled val="1"/>
        </dgm:presLayoutVars>
      </dgm:prSet>
      <dgm:spPr/>
    </dgm:pt>
    <dgm:pt modelId="{6398B331-EFEB-2148-A58F-ADA7F64175DA}" type="pres">
      <dgm:prSet presAssocID="{56760C06-328B-EF42-A5DE-1EC489E1D3F3}" presName="comp4" presStyleCnt="0"/>
      <dgm:spPr/>
    </dgm:pt>
    <dgm:pt modelId="{AAFA2662-EBA8-7844-A8A4-EFD20F0E3B34}" type="pres">
      <dgm:prSet presAssocID="{56760C06-328B-EF42-A5DE-1EC489E1D3F3}" presName="circle4" presStyleLbl="node1" presStyleIdx="3" presStyleCnt="4"/>
      <dgm:spPr/>
    </dgm:pt>
    <dgm:pt modelId="{CC3FDF6F-84A3-324F-BD93-78D7966F44DD}" type="pres">
      <dgm:prSet presAssocID="{56760C06-328B-EF42-A5DE-1EC489E1D3F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F68B206-7265-274D-99BF-F42CEAB5E487}" type="presOf" srcId="{52662113-82A3-084C-88B8-87505D1FA7CA}" destId="{CC3FDF6F-84A3-324F-BD93-78D7966F44DD}" srcOrd="1" destOrd="0" presId="urn:microsoft.com/office/officeart/2005/8/layout/venn2"/>
    <dgm:cxn modelId="{DF2BBB1F-5671-0E4A-A2E3-1EE49CDAF56E}" srcId="{56760C06-328B-EF42-A5DE-1EC489E1D3F3}" destId="{9B3AD659-E84D-6745-9D9A-3CF65BF3E612}" srcOrd="0" destOrd="0" parTransId="{F6FDCFD0-3E9E-BC4B-8F18-FD2AFDD8CA22}" sibTransId="{64CDDC89-221E-3F41-A15A-D3BBDA5771A1}"/>
    <dgm:cxn modelId="{9F12153F-F353-9D4B-930B-3F672B5377D2}" srcId="{56760C06-328B-EF42-A5DE-1EC489E1D3F3}" destId="{5D62001B-4C15-6E44-84DA-100A093DBECA}" srcOrd="1" destOrd="0" parTransId="{64765981-2A66-7F44-8803-E41BD7C4A072}" sibTransId="{ED4E03D5-00FE-BD4E-B7BD-CE91BE7BFCE7}"/>
    <dgm:cxn modelId="{3A67EA5D-12F1-2844-B097-84460FF7A00F}" type="presOf" srcId="{25AE8BEB-BE22-7D49-8C73-4C47E7E05166}" destId="{4F44AAB8-7A4F-1E44-B92D-01BEBA18423C}" srcOrd="1" destOrd="0" presId="urn:microsoft.com/office/officeart/2005/8/layout/venn2"/>
    <dgm:cxn modelId="{150DD164-7F95-2D41-85A1-103DE6EAB2A4}" srcId="{56760C06-328B-EF42-A5DE-1EC489E1D3F3}" destId="{25AE8BEB-BE22-7D49-8C73-4C47E7E05166}" srcOrd="2" destOrd="0" parTransId="{6E466FD1-8B6C-A342-99A1-758233F52D4B}" sibTransId="{CE58A12C-893D-6B4C-B36D-160235684D49}"/>
    <dgm:cxn modelId="{3BDC7E6A-5F59-AD48-B4F3-205ABF93AA1A}" type="presOf" srcId="{56760C06-328B-EF42-A5DE-1EC489E1D3F3}" destId="{CE331A4C-3F41-6F4D-AF70-9AAA47D35ABF}" srcOrd="0" destOrd="0" presId="urn:microsoft.com/office/officeart/2005/8/layout/venn2"/>
    <dgm:cxn modelId="{BDE19E4C-6121-CD4A-BA0F-AAC094A88EEC}" srcId="{56760C06-328B-EF42-A5DE-1EC489E1D3F3}" destId="{52662113-82A3-084C-88B8-87505D1FA7CA}" srcOrd="3" destOrd="0" parTransId="{3216FA91-3BC1-BD4D-9F4D-1245DA8B1667}" sibTransId="{23689025-B857-4248-93A7-BF4AE8E3E269}"/>
    <dgm:cxn modelId="{DCC7285A-5F1C-F64F-8764-E4EF52121522}" type="presOf" srcId="{9B3AD659-E84D-6745-9D9A-3CF65BF3E612}" destId="{BFAA1210-8E5B-AC44-A280-D4FA427B2A19}" srcOrd="1" destOrd="0" presId="urn:microsoft.com/office/officeart/2005/8/layout/venn2"/>
    <dgm:cxn modelId="{17DB3F95-E052-5D49-BB28-50C4DD354AD6}" type="presOf" srcId="{5D62001B-4C15-6E44-84DA-100A093DBECA}" destId="{E6D353D5-22A9-EF42-9FCA-5124550A7E43}" srcOrd="0" destOrd="0" presId="urn:microsoft.com/office/officeart/2005/8/layout/venn2"/>
    <dgm:cxn modelId="{DBAC41AE-C7A2-8543-83D7-41F01A44FE7C}" type="presOf" srcId="{5D62001B-4C15-6E44-84DA-100A093DBECA}" destId="{A3DA1AD8-24B1-7C4D-9599-5B979231482D}" srcOrd="1" destOrd="0" presId="urn:microsoft.com/office/officeart/2005/8/layout/venn2"/>
    <dgm:cxn modelId="{502DFCB5-79CF-3649-9C8C-631593A7C28F}" type="presOf" srcId="{52662113-82A3-084C-88B8-87505D1FA7CA}" destId="{AAFA2662-EBA8-7844-A8A4-EFD20F0E3B34}" srcOrd="0" destOrd="0" presId="urn:microsoft.com/office/officeart/2005/8/layout/venn2"/>
    <dgm:cxn modelId="{654148B7-A66B-7F4A-A43F-F5F1A08D59F9}" type="presOf" srcId="{9B3AD659-E84D-6745-9D9A-3CF65BF3E612}" destId="{06B94D33-1C18-8D4A-BA1A-BBFBAB896DDF}" srcOrd="0" destOrd="0" presId="urn:microsoft.com/office/officeart/2005/8/layout/venn2"/>
    <dgm:cxn modelId="{4FBF40DF-A1CA-554E-AD73-F2A1AF528110}" type="presOf" srcId="{25AE8BEB-BE22-7D49-8C73-4C47E7E05166}" destId="{288D54AA-BFB0-B344-8330-7709503596EB}" srcOrd="0" destOrd="0" presId="urn:microsoft.com/office/officeart/2005/8/layout/venn2"/>
    <dgm:cxn modelId="{DC8D04E3-96F7-E74E-8BBA-3EC71605CDD7}" type="presParOf" srcId="{CE331A4C-3F41-6F4D-AF70-9AAA47D35ABF}" destId="{C4691B62-05B9-754D-A53C-377C44A73E5A}" srcOrd="0" destOrd="0" presId="urn:microsoft.com/office/officeart/2005/8/layout/venn2"/>
    <dgm:cxn modelId="{34A07EA9-BFC3-6F44-8A98-7CEA2BFE8E06}" type="presParOf" srcId="{C4691B62-05B9-754D-A53C-377C44A73E5A}" destId="{06B94D33-1C18-8D4A-BA1A-BBFBAB896DDF}" srcOrd="0" destOrd="0" presId="urn:microsoft.com/office/officeart/2005/8/layout/venn2"/>
    <dgm:cxn modelId="{2F772E92-9DC0-B643-BECC-4F60049CA003}" type="presParOf" srcId="{C4691B62-05B9-754D-A53C-377C44A73E5A}" destId="{BFAA1210-8E5B-AC44-A280-D4FA427B2A19}" srcOrd="1" destOrd="0" presId="urn:microsoft.com/office/officeart/2005/8/layout/venn2"/>
    <dgm:cxn modelId="{82C0D36C-8642-F34D-81F8-9C681859BC29}" type="presParOf" srcId="{CE331A4C-3F41-6F4D-AF70-9AAA47D35ABF}" destId="{7235D87B-8BD8-2449-96EF-6F001F101358}" srcOrd="1" destOrd="0" presId="urn:microsoft.com/office/officeart/2005/8/layout/venn2"/>
    <dgm:cxn modelId="{7C768377-2001-ED49-80FC-0F4539A2DF39}" type="presParOf" srcId="{7235D87B-8BD8-2449-96EF-6F001F101358}" destId="{E6D353D5-22A9-EF42-9FCA-5124550A7E43}" srcOrd="0" destOrd="0" presId="urn:microsoft.com/office/officeart/2005/8/layout/venn2"/>
    <dgm:cxn modelId="{DBFA6ACF-6FD1-1240-8095-49F9DBCFD425}" type="presParOf" srcId="{7235D87B-8BD8-2449-96EF-6F001F101358}" destId="{A3DA1AD8-24B1-7C4D-9599-5B979231482D}" srcOrd="1" destOrd="0" presId="urn:microsoft.com/office/officeart/2005/8/layout/venn2"/>
    <dgm:cxn modelId="{244B3BCE-1BBB-8043-B4E4-7325D76C39F9}" type="presParOf" srcId="{CE331A4C-3F41-6F4D-AF70-9AAA47D35ABF}" destId="{80B1E409-8C95-1943-9DCA-D17EBABE022A}" srcOrd="2" destOrd="0" presId="urn:microsoft.com/office/officeart/2005/8/layout/venn2"/>
    <dgm:cxn modelId="{495E33AF-FD05-9943-91A4-F77066BEF842}" type="presParOf" srcId="{80B1E409-8C95-1943-9DCA-D17EBABE022A}" destId="{288D54AA-BFB0-B344-8330-7709503596EB}" srcOrd="0" destOrd="0" presId="urn:microsoft.com/office/officeart/2005/8/layout/venn2"/>
    <dgm:cxn modelId="{238E67AC-2BF8-D848-A7B5-104EF62C6A22}" type="presParOf" srcId="{80B1E409-8C95-1943-9DCA-D17EBABE022A}" destId="{4F44AAB8-7A4F-1E44-B92D-01BEBA18423C}" srcOrd="1" destOrd="0" presId="urn:microsoft.com/office/officeart/2005/8/layout/venn2"/>
    <dgm:cxn modelId="{C3421B3A-4706-6441-9D44-A555A81801D5}" type="presParOf" srcId="{CE331A4C-3F41-6F4D-AF70-9AAA47D35ABF}" destId="{6398B331-EFEB-2148-A58F-ADA7F64175DA}" srcOrd="3" destOrd="0" presId="urn:microsoft.com/office/officeart/2005/8/layout/venn2"/>
    <dgm:cxn modelId="{A856CDB7-262D-4942-AB25-88866CC7389A}" type="presParOf" srcId="{6398B331-EFEB-2148-A58F-ADA7F64175DA}" destId="{AAFA2662-EBA8-7844-A8A4-EFD20F0E3B34}" srcOrd="0" destOrd="0" presId="urn:microsoft.com/office/officeart/2005/8/layout/venn2"/>
    <dgm:cxn modelId="{F769868C-D969-564B-B74B-7C749044E36D}" type="presParOf" srcId="{6398B331-EFEB-2148-A58F-ADA7F64175DA}" destId="{CC3FDF6F-84A3-324F-BD93-78D7966F44D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DA931-44FB-7942-AC2B-C2F8032E4CF2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FCCB9-1FA8-FC4C-B637-9D5E72EB475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Good Policies</a:t>
          </a:r>
        </a:p>
      </dgm:t>
    </dgm:pt>
    <dgm:pt modelId="{49388292-37E5-E042-AB9C-E1EF3BE37678}" type="parTrans" cxnId="{76744FBF-325B-F64F-B3D5-132178DBFBC9}">
      <dgm:prSet/>
      <dgm:spPr/>
      <dgm:t>
        <a:bodyPr/>
        <a:lstStyle/>
        <a:p>
          <a:endParaRPr lang="en-US"/>
        </a:p>
      </dgm:t>
    </dgm:pt>
    <dgm:pt modelId="{83FB1DBD-8759-C843-B13D-1F13B97763CF}" type="sibTrans" cxnId="{76744FBF-325B-F64F-B3D5-132178DBFBC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3BE45D2A-E90E-E04E-A930-AAA2A8484509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Good Legislation</a:t>
          </a:r>
        </a:p>
      </dgm:t>
    </dgm:pt>
    <dgm:pt modelId="{F85B0254-356E-334B-A891-56A3BE84765E}" type="parTrans" cxnId="{223A6DCC-032D-2143-AED0-0ACCD80DFF5E}">
      <dgm:prSet/>
      <dgm:spPr/>
      <dgm:t>
        <a:bodyPr/>
        <a:lstStyle/>
        <a:p>
          <a:endParaRPr lang="en-US"/>
        </a:p>
      </dgm:t>
    </dgm:pt>
    <dgm:pt modelId="{ED21605D-B929-8749-BF57-F5750846DAC6}" type="sibTrans" cxnId="{223A6DCC-032D-2143-AED0-0ACCD80DFF5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227E19F5-9A8E-C346-BDE8-BCB5CA4D4C74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Culturally Safe Approaches</a:t>
          </a:r>
        </a:p>
      </dgm:t>
    </dgm:pt>
    <dgm:pt modelId="{2A65AF24-2B81-CD4B-94B2-1A7DE51D3237}" type="parTrans" cxnId="{F2C237C2-B9BA-3F4C-8AEC-604BBD0EA7C0}">
      <dgm:prSet/>
      <dgm:spPr/>
      <dgm:t>
        <a:bodyPr/>
        <a:lstStyle/>
        <a:p>
          <a:endParaRPr lang="en-US"/>
        </a:p>
      </dgm:t>
    </dgm:pt>
    <dgm:pt modelId="{850D51AA-F9D4-CC46-87EF-295F011707D9}" type="sibTrans" cxnId="{F2C237C2-B9BA-3F4C-8AEC-604BBD0EA7C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BCDE8F79-1E84-464B-90DD-2A0626982F3B}">
      <dgm:prSet phldrT="[Text]"/>
      <dgm:spPr>
        <a:solidFill>
          <a:schemeClr val="accent5"/>
        </a:solidFill>
      </dgm:spPr>
      <dgm:t>
        <a:bodyPr/>
        <a:lstStyle/>
        <a:p>
          <a:r>
            <a:rPr lang="en-US"/>
            <a:t>Good Practice</a:t>
          </a:r>
        </a:p>
      </dgm:t>
    </dgm:pt>
    <dgm:pt modelId="{862F2F97-18CF-2F48-8703-1B85B07A94E5}" type="parTrans" cxnId="{6261D2C1-EB51-984A-94E0-30FF098A905C}">
      <dgm:prSet/>
      <dgm:spPr/>
      <dgm:t>
        <a:bodyPr/>
        <a:lstStyle/>
        <a:p>
          <a:endParaRPr lang="en-US"/>
        </a:p>
      </dgm:t>
    </dgm:pt>
    <dgm:pt modelId="{4FD030DF-B461-7140-9EE3-688B8B7BF673}" type="sibTrans" cxnId="{6261D2C1-EB51-984A-94E0-30FF098A905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3B5E296D-FBCC-4243-B6C1-0FE652DE0916}">
      <dgm:prSet/>
      <dgm:spPr>
        <a:solidFill>
          <a:schemeClr val="accent4"/>
        </a:solidFill>
      </dgm:spPr>
      <dgm:t>
        <a:bodyPr/>
        <a:lstStyle/>
        <a:p>
          <a:r>
            <a:rPr lang="en-US"/>
            <a:t>Better Outcomes for Indigenous Children and Families</a:t>
          </a:r>
        </a:p>
      </dgm:t>
    </dgm:pt>
    <dgm:pt modelId="{11B7702C-921F-FB4F-BD0A-A57A027821D9}" type="parTrans" cxnId="{60682E3A-5B77-CD4E-A0B8-C8729EEC243A}">
      <dgm:prSet/>
      <dgm:spPr/>
      <dgm:t>
        <a:bodyPr/>
        <a:lstStyle/>
        <a:p>
          <a:endParaRPr lang="en-US"/>
        </a:p>
      </dgm:t>
    </dgm:pt>
    <dgm:pt modelId="{5A0381D9-CDE4-CD4B-A6DD-D5CE7EAE2018}" type="sibTrans" cxnId="{60682E3A-5B77-CD4E-A0B8-C8729EEC243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DD3F6437-4C7C-D048-90CC-7F0216690CF1}" type="pres">
      <dgm:prSet presAssocID="{EFADA931-44FB-7942-AC2B-C2F8032E4CF2}" presName="cycle" presStyleCnt="0">
        <dgm:presLayoutVars>
          <dgm:dir/>
          <dgm:resizeHandles val="exact"/>
        </dgm:presLayoutVars>
      </dgm:prSet>
      <dgm:spPr/>
    </dgm:pt>
    <dgm:pt modelId="{CF25B309-AEED-D343-B599-5273C04E997E}" type="pres">
      <dgm:prSet presAssocID="{EE7FCCB9-1FA8-FC4C-B637-9D5E72EB4759}" presName="node" presStyleLbl="node1" presStyleIdx="0" presStyleCnt="5">
        <dgm:presLayoutVars>
          <dgm:bulletEnabled val="1"/>
        </dgm:presLayoutVars>
      </dgm:prSet>
      <dgm:spPr/>
    </dgm:pt>
    <dgm:pt modelId="{7CE60961-6DB7-2143-8ACB-201672692EAF}" type="pres">
      <dgm:prSet presAssocID="{83FB1DBD-8759-C843-B13D-1F13B97763CF}" presName="sibTrans" presStyleLbl="sibTrans2D1" presStyleIdx="0" presStyleCnt="5"/>
      <dgm:spPr/>
    </dgm:pt>
    <dgm:pt modelId="{2F67B1A8-1431-E049-9695-38E4B508EB7D}" type="pres">
      <dgm:prSet presAssocID="{83FB1DBD-8759-C843-B13D-1F13B97763CF}" presName="connectorText" presStyleLbl="sibTrans2D1" presStyleIdx="0" presStyleCnt="5"/>
      <dgm:spPr/>
    </dgm:pt>
    <dgm:pt modelId="{FDFB2C0A-2721-BA4F-A307-6E5449022F7E}" type="pres">
      <dgm:prSet presAssocID="{3BE45D2A-E90E-E04E-A930-AAA2A8484509}" presName="node" presStyleLbl="node1" presStyleIdx="1" presStyleCnt="5">
        <dgm:presLayoutVars>
          <dgm:bulletEnabled val="1"/>
        </dgm:presLayoutVars>
      </dgm:prSet>
      <dgm:spPr/>
    </dgm:pt>
    <dgm:pt modelId="{724EE5AF-C22B-7345-8389-D030E7C9368D}" type="pres">
      <dgm:prSet presAssocID="{ED21605D-B929-8749-BF57-F5750846DAC6}" presName="sibTrans" presStyleLbl="sibTrans2D1" presStyleIdx="1" presStyleCnt="5"/>
      <dgm:spPr/>
    </dgm:pt>
    <dgm:pt modelId="{C454CCC4-4609-FF4D-9357-B41B5BFA4575}" type="pres">
      <dgm:prSet presAssocID="{ED21605D-B929-8749-BF57-F5750846DAC6}" presName="connectorText" presStyleLbl="sibTrans2D1" presStyleIdx="1" presStyleCnt="5"/>
      <dgm:spPr/>
    </dgm:pt>
    <dgm:pt modelId="{D2B3B2FC-5CBC-FB48-89BA-2AF44955D993}" type="pres">
      <dgm:prSet presAssocID="{227E19F5-9A8E-C346-BDE8-BCB5CA4D4C74}" presName="node" presStyleLbl="node1" presStyleIdx="2" presStyleCnt="5">
        <dgm:presLayoutVars>
          <dgm:bulletEnabled val="1"/>
        </dgm:presLayoutVars>
      </dgm:prSet>
      <dgm:spPr/>
    </dgm:pt>
    <dgm:pt modelId="{789EEC10-2709-8841-85FB-C95BC4B49239}" type="pres">
      <dgm:prSet presAssocID="{850D51AA-F9D4-CC46-87EF-295F011707D9}" presName="sibTrans" presStyleLbl="sibTrans2D1" presStyleIdx="2" presStyleCnt="5"/>
      <dgm:spPr/>
    </dgm:pt>
    <dgm:pt modelId="{D1107215-FCF5-0941-968B-69591CFA4AC0}" type="pres">
      <dgm:prSet presAssocID="{850D51AA-F9D4-CC46-87EF-295F011707D9}" presName="connectorText" presStyleLbl="sibTrans2D1" presStyleIdx="2" presStyleCnt="5"/>
      <dgm:spPr/>
    </dgm:pt>
    <dgm:pt modelId="{D59B8C44-4078-2D4C-88E3-11C6FA9831DD}" type="pres">
      <dgm:prSet presAssocID="{3B5E296D-FBCC-4243-B6C1-0FE652DE0916}" presName="node" presStyleLbl="node1" presStyleIdx="3" presStyleCnt="5">
        <dgm:presLayoutVars>
          <dgm:bulletEnabled val="1"/>
        </dgm:presLayoutVars>
      </dgm:prSet>
      <dgm:spPr/>
    </dgm:pt>
    <dgm:pt modelId="{15FA6882-61E4-8446-B673-F88DF1C31662}" type="pres">
      <dgm:prSet presAssocID="{5A0381D9-CDE4-CD4B-A6DD-D5CE7EAE2018}" presName="sibTrans" presStyleLbl="sibTrans2D1" presStyleIdx="3" presStyleCnt="5"/>
      <dgm:spPr/>
    </dgm:pt>
    <dgm:pt modelId="{48621FC2-74AD-FF4C-9ED3-DEACC982027C}" type="pres">
      <dgm:prSet presAssocID="{5A0381D9-CDE4-CD4B-A6DD-D5CE7EAE2018}" presName="connectorText" presStyleLbl="sibTrans2D1" presStyleIdx="3" presStyleCnt="5"/>
      <dgm:spPr/>
    </dgm:pt>
    <dgm:pt modelId="{D91E062A-442D-4D4C-8FD9-6AC63F497F4F}" type="pres">
      <dgm:prSet presAssocID="{BCDE8F79-1E84-464B-90DD-2A0626982F3B}" presName="node" presStyleLbl="node1" presStyleIdx="4" presStyleCnt="5">
        <dgm:presLayoutVars>
          <dgm:bulletEnabled val="1"/>
        </dgm:presLayoutVars>
      </dgm:prSet>
      <dgm:spPr/>
    </dgm:pt>
    <dgm:pt modelId="{6396F92C-A9C2-5D41-ABC5-4014AEB580B1}" type="pres">
      <dgm:prSet presAssocID="{4FD030DF-B461-7140-9EE3-688B8B7BF673}" presName="sibTrans" presStyleLbl="sibTrans2D1" presStyleIdx="4" presStyleCnt="5"/>
      <dgm:spPr/>
    </dgm:pt>
    <dgm:pt modelId="{4BE923C9-7A51-8348-8E8F-D20054F0A240}" type="pres">
      <dgm:prSet presAssocID="{4FD030DF-B461-7140-9EE3-688B8B7BF673}" presName="connectorText" presStyleLbl="sibTrans2D1" presStyleIdx="4" presStyleCnt="5"/>
      <dgm:spPr/>
    </dgm:pt>
  </dgm:ptLst>
  <dgm:cxnLst>
    <dgm:cxn modelId="{51348F06-CAC7-7B4B-8D14-F4E05C1B3A96}" type="presOf" srcId="{4FD030DF-B461-7140-9EE3-688B8B7BF673}" destId="{4BE923C9-7A51-8348-8E8F-D20054F0A240}" srcOrd="1" destOrd="0" presId="urn:microsoft.com/office/officeart/2005/8/layout/cycle2"/>
    <dgm:cxn modelId="{E7DB6D14-E9EC-3F40-A42A-DC15B8D5B60E}" type="presOf" srcId="{ED21605D-B929-8749-BF57-F5750846DAC6}" destId="{724EE5AF-C22B-7345-8389-D030E7C9368D}" srcOrd="0" destOrd="0" presId="urn:microsoft.com/office/officeart/2005/8/layout/cycle2"/>
    <dgm:cxn modelId="{D3E71416-0287-D24F-8FBD-E40EC92D1C1F}" type="presOf" srcId="{EFADA931-44FB-7942-AC2B-C2F8032E4CF2}" destId="{DD3F6437-4C7C-D048-90CC-7F0216690CF1}" srcOrd="0" destOrd="0" presId="urn:microsoft.com/office/officeart/2005/8/layout/cycle2"/>
    <dgm:cxn modelId="{D82A841D-6412-4C4E-803A-A80A098A29E2}" type="presOf" srcId="{4FD030DF-B461-7140-9EE3-688B8B7BF673}" destId="{6396F92C-A9C2-5D41-ABC5-4014AEB580B1}" srcOrd="0" destOrd="0" presId="urn:microsoft.com/office/officeart/2005/8/layout/cycle2"/>
    <dgm:cxn modelId="{23F94A1F-07D9-9444-812D-3B2C05905527}" type="presOf" srcId="{83FB1DBD-8759-C843-B13D-1F13B97763CF}" destId="{2F67B1A8-1431-E049-9695-38E4B508EB7D}" srcOrd="1" destOrd="0" presId="urn:microsoft.com/office/officeart/2005/8/layout/cycle2"/>
    <dgm:cxn modelId="{EB01862B-BC6F-2F4E-9B73-D3BB57FAF26B}" type="presOf" srcId="{5A0381D9-CDE4-CD4B-A6DD-D5CE7EAE2018}" destId="{48621FC2-74AD-FF4C-9ED3-DEACC982027C}" srcOrd="1" destOrd="0" presId="urn:microsoft.com/office/officeart/2005/8/layout/cycle2"/>
    <dgm:cxn modelId="{68781A2E-C4EC-AA45-921B-A21818412F88}" type="presOf" srcId="{EE7FCCB9-1FA8-FC4C-B637-9D5E72EB4759}" destId="{CF25B309-AEED-D343-B599-5273C04E997E}" srcOrd="0" destOrd="0" presId="urn:microsoft.com/office/officeart/2005/8/layout/cycle2"/>
    <dgm:cxn modelId="{8B05E132-4D7C-8F4C-B24E-5A5B58891EF1}" type="presOf" srcId="{5A0381D9-CDE4-CD4B-A6DD-D5CE7EAE2018}" destId="{15FA6882-61E4-8446-B673-F88DF1C31662}" srcOrd="0" destOrd="0" presId="urn:microsoft.com/office/officeart/2005/8/layout/cycle2"/>
    <dgm:cxn modelId="{60682E3A-5B77-CD4E-A0B8-C8729EEC243A}" srcId="{EFADA931-44FB-7942-AC2B-C2F8032E4CF2}" destId="{3B5E296D-FBCC-4243-B6C1-0FE652DE0916}" srcOrd="3" destOrd="0" parTransId="{11B7702C-921F-FB4F-BD0A-A57A027821D9}" sibTransId="{5A0381D9-CDE4-CD4B-A6DD-D5CE7EAE2018}"/>
    <dgm:cxn modelId="{48797341-5296-F846-BFC0-08CFB1BE36FB}" type="presOf" srcId="{ED21605D-B929-8749-BF57-F5750846DAC6}" destId="{C454CCC4-4609-FF4D-9357-B41B5BFA4575}" srcOrd="1" destOrd="0" presId="urn:microsoft.com/office/officeart/2005/8/layout/cycle2"/>
    <dgm:cxn modelId="{ED69A470-99F1-124B-93F5-1BA1D1CB34F3}" type="presOf" srcId="{BCDE8F79-1E84-464B-90DD-2A0626982F3B}" destId="{D91E062A-442D-4D4C-8FD9-6AC63F497F4F}" srcOrd="0" destOrd="0" presId="urn:microsoft.com/office/officeart/2005/8/layout/cycle2"/>
    <dgm:cxn modelId="{30560D53-9B57-0B47-A42F-8CF002A42DE1}" type="presOf" srcId="{227E19F5-9A8E-C346-BDE8-BCB5CA4D4C74}" destId="{D2B3B2FC-5CBC-FB48-89BA-2AF44955D993}" srcOrd="0" destOrd="0" presId="urn:microsoft.com/office/officeart/2005/8/layout/cycle2"/>
    <dgm:cxn modelId="{E119C390-0412-F644-8651-AC6F9EA7C394}" type="presOf" srcId="{3B5E296D-FBCC-4243-B6C1-0FE652DE0916}" destId="{D59B8C44-4078-2D4C-88E3-11C6FA9831DD}" srcOrd="0" destOrd="0" presId="urn:microsoft.com/office/officeart/2005/8/layout/cycle2"/>
    <dgm:cxn modelId="{421093A5-962F-5E4A-9B08-C8D067F107F5}" type="presOf" srcId="{850D51AA-F9D4-CC46-87EF-295F011707D9}" destId="{D1107215-FCF5-0941-968B-69591CFA4AC0}" srcOrd="1" destOrd="0" presId="urn:microsoft.com/office/officeart/2005/8/layout/cycle2"/>
    <dgm:cxn modelId="{E48CF5AD-165C-BB49-BD07-5EEFA8375CCA}" type="presOf" srcId="{3BE45D2A-E90E-E04E-A930-AAA2A8484509}" destId="{FDFB2C0A-2721-BA4F-A307-6E5449022F7E}" srcOrd="0" destOrd="0" presId="urn:microsoft.com/office/officeart/2005/8/layout/cycle2"/>
    <dgm:cxn modelId="{76744FBF-325B-F64F-B3D5-132178DBFBC9}" srcId="{EFADA931-44FB-7942-AC2B-C2F8032E4CF2}" destId="{EE7FCCB9-1FA8-FC4C-B637-9D5E72EB4759}" srcOrd="0" destOrd="0" parTransId="{49388292-37E5-E042-AB9C-E1EF3BE37678}" sibTransId="{83FB1DBD-8759-C843-B13D-1F13B97763CF}"/>
    <dgm:cxn modelId="{6261D2C1-EB51-984A-94E0-30FF098A905C}" srcId="{EFADA931-44FB-7942-AC2B-C2F8032E4CF2}" destId="{BCDE8F79-1E84-464B-90DD-2A0626982F3B}" srcOrd="4" destOrd="0" parTransId="{862F2F97-18CF-2F48-8703-1B85B07A94E5}" sibTransId="{4FD030DF-B461-7140-9EE3-688B8B7BF673}"/>
    <dgm:cxn modelId="{F2C237C2-B9BA-3F4C-8AEC-604BBD0EA7C0}" srcId="{EFADA931-44FB-7942-AC2B-C2F8032E4CF2}" destId="{227E19F5-9A8E-C346-BDE8-BCB5CA4D4C74}" srcOrd="2" destOrd="0" parTransId="{2A65AF24-2B81-CD4B-94B2-1A7DE51D3237}" sibTransId="{850D51AA-F9D4-CC46-87EF-295F011707D9}"/>
    <dgm:cxn modelId="{223A6DCC-032D-2143-AED0-0ACCD80DFF5E}" srcId="{EFADA931-44FB-7942-AC2B-C2F8032E4CF2}" destId="{3BE45D2A-E90E-E04E-A930-AAA2A8484509}" srcOrd="1" destOrd="0" parTransId="{F85B0254-356E-334B-A891-56A3BE84765E}" sibTransId="{ED21605D-B929-8749-BF57-F5750846DAC6}"/>
    <dgm:cxn modelId="{348BF0D2-0CC2-2644-B830-7A303E38735F}" type="presOf" srcId="{850D51AA-F9D4-CC46-87EF-295F011707D9}" destId="{789EEC10-2709-8841-85FB-C95BC4B49239}" srcOrd="0" destOrd="0" presId="urn:microsoft.com/office/officeart/2005/8/layout/cycle2"/>
    <dgm:cxn modelId="{52BB87FE-CECC-8747-82BF-DB7956999C40}" type="presOf" srcId="{83FB1DBD-8759-C843-B13D-1F13B97763CF}" destId="{7CE60961-6DB7-2143-8ACB-201672692EAF}" srcOrd="0" destOrd="0" presId="urn:microsoft.com/office/officeart/2005/8/layout/cycle2"/>
    <dgm:cxn modelId="{7FA36B9F-7EAD-754E-83BE-E2B18F5FA2F2}" type="presParOf" srcId="{DD3F6437-4C7C-D048-90CC-7F0216690CF1}" destId="{CF25B309-AEED-D343-B599-5273C04E997E}" srcOrd="0" destOrd="0" presId="urn:microsoft.com/office/officeart/2005/8/layout/cycle2"/>
    <dgm:cxn modelId="{8BF4A477-EECE-D646-A8F9-27BA0DD9E363}" type="presParOf" srcId="{DD3F6437-4C7C-D048-90CC-7F0216690CF1}" destId="{7CE60961-6DB7-2143-8ACB-201672692EAF}" srcOrd="1" destOrd="0" presId="urn:microsoft.com/office/officeart/2005/8/layout/cycle2"/>
    <dgm:cxn modelId="{A7A86BE7-08DD-5B42-9DEF-410169B25EEA}" type="presParOf" srcId="{7CE60961-6DB7-2143-8ACB-201672692EAF}" destId="{2F67B1A8-1431-E049-9695-38E4B508EB7D}" srcOrd="0" destOrd="0" presId="urn:microsoft.com/office/officeart/2005/8/layout/cycle2"/>
    <dgm:cxn modelId="{7E768399-9A6B-A949-8A54-FFF2CAA2D925}" type="presParOf" srcId="{DD3F6437-4C7C-D048-90CC-7F0216690CF1}" destId="{FDFB2C0A-2721-BA4F-A307-6E5449022F7E}" srcOrd="2" destOrd="0" presId="urn:microsoft.com/office/officeart/2005/8/layout/cycle2"/>
    <dgm:cxn modelId="{89E1374D-2DDF-D147-A61A-B90B35FF2670}" type="presParOf" srcId="{DD3F6437-4C7C-D048-90CC-7F0216690CF1}" destId="{724EE5AF-C22B-7345-8389-D030E7C9368D}" srcOrd="3" destOrd="0" presId="urn:microsoft.com/office/officeart/2005/8/layout/cycle2"/>
    <dgm:cxn modelId="{526EAA10-DAC7-7F4C-BEEB-7EA15BF5FDC7}" type="presParOf" srcId="{724EE5AF-C22B-7345-8389-D030E7C9368D}" destId="{C454CCC4-4609-FF4D-9357-B41B5BFA4575}" srcOrd="0" destOrd="0" presId="urn:microsoft.com/office/officeart/2005/8/layout/cycle2"/>
    <dgm:cxn modelId="{DA94355B-2862-AB44-8FC3-284FA57D494D}" type="presParOf" srcId="{DD3F6437-4C7C-D048-90CC-7F0216690CF1}" destId="{D2B3B2FC-5CBC-FB48-89BA-2AF44955D993}" srcOrd="4" destOrd="0" presId="urn:microsoft.com/office/officeart/2005/8/layout/cycle2"/>
    <dgm:cxn modelId="{E51432E0-0B8F-784D-9290-9797AF32CF1F}" type="presParOf" srcId="{DD3F6437-4C7C-D048-90CC-7F0216690CF1}" destId="{789EEC10-2709-8841-85FB-C95BC4B49239}" srcOrd="5" destOrd="0" presId="urn:microsoft.com/office/officeart/2005/8/layout/cycle2"/>
    <dgm:cxn modelId="{C2C26042-7F4D-0C41-8FD6-6731F5BE6705}" type="presParOf" srcId="{789EEC10-2709-8841-85FB-C95BC4B49239}" destId="{D1107215-FCF5-0941-968B-69591CFA4AC0}" srcOrd="0" destOrd="0" presId="urn:microsoft.com/office/officeart/2005/8/layout/cycle2"/>
    <dgm:cxn modelId="{B007633B-22AA-F44A-ADDE-E11D748B2991}" type="presParOf" srcId="{DD3F6437-4C7C-D048-90CC-7F0216690CF1}" destId="{D59B8C44-4078-2D4C-88E3-11C6FA9831DD}" srcOrd="6" destOrd="0" presId="urn:microsoft.com/office/officeart/2005/8/layout/cycle2"/>
    <dgm:cxn modelId="{9BD1A3CE-622E-BC48-BCCB-EA3D7F7D41C9}" type="presParOf" srcId="{DD3F6437-4C7C-D048-90CC-7F0216690CF1}" destId="{15FA6882-61E4-8446-B673-F88DF1C31662}" srcOrd="7" destOrd="0" presId="urn:microsoft.com/office/officeart/2005/8/layout/cycle2"/>
    <dgm:cxn modelId="{61129098-4690-EB48-99BF-78E798817675}" type="presParOf" srcId="{15FA6882-61E4-8446-B673-F88DF1C31662}" destId="{48621FC2-74AD-FF4C-9ED3-DEACC982027C}" srcOrd="0" destOrd="0" presId="urn:microsoft.com/office/officeart/2005/8/layout/cycle2"/>
    <dgm:cxn modelId="{DE352BB8-7B38-2D46-A652-CD6EDDB8035A}" type="presParOf" srcId="{DD3F6437-4C7C-D048-90CC-7F0216690CF1}" destId="{D91E062A-442D-4D4C-8FD9-6AC63F497F4F}" srcOrd="8" destOrd="0" presId="urn:microsoft.com/office/officeart/2005/8/layout/cycle2"/>
    <dgm:cxn modelId="{897FCA8B-994E-1445-984A-CD3796D3CB2C}" type="presParOf" srcId="{DD3F6437-4C7C-D048-90CC-7F0216690CF1}" destId="{6396F92C-A9C2-5D41-ABC5-4014AEB580B1}" srcOrd="9" destOrd="0" presId="urn:microsoft.com/office/officeart/2005/8/layout/cycle2"/>
    <dgm:cxn modelId="{435CEA1D-4FF5-0749-A0D9-0B368E142ABE}" type="presParOf" srcId="{6396F92C-A9C2-5D41-ABC5-4014AEB580B1}" destId="{4BE923C9-7A51-8348-8E8F-D20054F0A2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ADA931-44FB-7942-AC2B-C2F8032E4CF2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FCCB9-1FA8-FC4C-B637-9D5E72EB4759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dirty="0"/>
            <a:t>Gathering the Circle</a:t>
          </a:r>
        </a:p>
      </dgm:t>
    </dgm:pt>
    <dgm:pt modelId="{49388292-37E5-E042-AB9C-E1EF3BE37678}" type="parTrans" cxnId="{76744FBF-325B-F64F-B3D5-132178DBFBC9}">
      <dgm:prSet/>
      <dgm:spPr/>
      <dgm:t>
        <a:bodyPr/>
        <a:lstStyle/>
        <a:p>
          <a:endParaRPr lang="en-US"/>
        </a:p>
      </dgm:t>
    </dgm:pt>
    <dgm:pt modelId="{83FB1DBD-8759-C843-B13D-1F13B97763CF}" type="sibTrans" cxnId="{76744FBF-325B-F64F-B3D5-132178DBFBC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3BE45D2A-E90E-E04E-A930-AAA2A848450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/>
            <a:t>Listening, Assessing and Finding Solutions</a:t>
          </a:r>
        </a:p>
      </dgm:t>
    </dgm:pt>
    <dgm:pt modelId="{F85B0254-356E-334B-A891-56A3BE84765E}" type="parTrans" cxnId="{223A6DCC-032D-2143-AED0-0ACCD80DFF5E}">
      <dgm:prSet/>
      <dgm:spPr/>
      <dgm:t>
        <a:bodyPr/>
        <a:lstStyle/>
        <a:p>
          <a:endParaRPr lang="en-US"/>
        </a:p>
      </dgm:t>
    </dgm:pt>
    <dgm:pt modelId="{ED21605D-B929-8749-BF57-F5750846DAC6}" type="sibTrans" cxnId="{223A6DCC-032D-2143-AED0-0ACCD80DFF5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227E19F5-9A8E-C346-BDE8-BCB5CA4D4C7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dirty="0"/>
            <a:t>Creating Security, Well-Being, &amp; Belonging</a:t>
          </a:r>
        </a:p>
      </dgm:t>
    </dgm:pt>
    <dgm:pt modelId="{2A65AF24-2B81-CD4B-94B2-1A7DE51D3237}" type="parTrans" cxnId="{F2C237C2-B9BA-3F4C-8AEC-604BBD0EA7C0}">
      <dgm:prSet/>
      <dgm:spPr/>
      <dgm:t>
        <a:bodyPr/>
        <a:lstStyle/>
        <a:p>
          <a:endParaRPr lang="en-US"/>
        </a:p>
      </dgm:t>
    </dgm:pt>
    <dgm:pt modelId="{850D51AA-F9D4-CC46-87EF-295F011707D9}" type="sibTrans" cxnId="{F2C237C2-B9BA-3F4C-8AEC-604BBD0EA7C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3B5E296D-FBCC-4243-B6C1-0FE652DE0916}">
      <dgm:prSet custT="1"/>
      <dgm:spPr>
        <a:solidFill>
          <a:schemeClr val="accent5"/>
        </a:solidFill>
      </dgm:spPr>
      <dgm:t>
        <a:bodyPr/>
        <a:lstStyle/>
        <a:p>
          <a:r>
            <a:rPr lang="en-US" sz="1400" dirty="0"/>
            <a:t>Keeping the Circle Strong</a:t>
          </a:r>
        </a:p>
      </dgm:t>
    </dgm:pt>
    <dgm:pt modelId="{11B7702C-921F-FB4F-BD0A-A57A027821D9}" type="parTrans" cxnId="{60682E3A-5B77-CD4E-A0B8-C8729EEC243A}">
      <dgm:prSet/>
      <dgm:spPr/>
      <dgm:t>
        <a:bodyPr/>
        <a:lstStyle/>
        <a:p>
          <a:endParaRPr lang="en-US"/>
        </a:p>
      </dgm:t>
    </dgm:pt>
    <dgm:pt modelId="{5A0381D9-CDE4-CD4B-A6DD-D5CE7EAE2018}" type="sibTrans" cxnId="{60682E3A-5B77-CD4E-A0B8-C8729EEC243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DD3F6437-4C7C-D048-90CC-7F0216690CF1}" type="pres">
      <dgm:prSet presAssocID="{EFADA931-44FB-7942-AC2B-C2F8032E4CF2}" presName="cycle" presStyleCnt="0">
        <dgm:presLayoutVars>
          <dgm:dir/>
          <dgm:resizeHandles val="exact"/>
        </dgm:presLayoutVars>
      </dgm:prSet>
      <dgm:spPr/>
    </dgm:pt>
    <dgm:pt modelId="{CF25B309-AEED-D343-B599-5273C04E997E}" type="pres">
      <dgm:prSet presAssocID="{EE7FCCB9-1FA8-FC4C-B637-9D5E72EB4759}" presName="node" presStyleLbl="node1" presStyleIdx="0" presStyleCnt="4">
        <dgm:presLayoutVars>
          <dgm:bulletEnabled val="1"/>
        </dgm:presLayoutVars>
      </dgm:prSet>
      <dgm:spPr/>
    </dgm:pt>
    <dgm:pt modelId="{7CE60961-6DB7-2143-8ACB-201672692EAF}" type="pres">
      <dgm:prSet presAssocID="{83FB1DBD-8759-C843-B13D-1F13B97763CF}" presName="sibTrans" presStyleLbl="sibTrans2D1" presStyleIdx="0" presStyleCnt="4"/>
      <dgm:spPr/>
    </dgm:pt>
    <dgm:pt modelId="{2F67B1A8-1431-E049-9695-38E4B508EB7D}" type="pres">
      <dgm:prSet presAssocID="{83FB1DBD-8759-C843-B13D-1F13B97763CF}" presName="connectorText" presStyleLbl="sibTrans2D1" presStyleIdx="0" presStyleCnt="4"/>
      <dgm:spPr/>
    </dgm:pt>
    <dgm:pt modelId="{FDFB2C0A-2721-BA4F-A307-6E5449022F7E}" type="pres">
      <dgm:prSet presAssocID="{3BE45D2A-E90E-E04E-A930-AAA2A8484509}" presName="node" presStyleLbl="node1" presStyleIdx="1" presStyleCnt="4">
        <dgm:presLayoutVars>
          <dgm:bulletEnabled val="1"/>
        </dgm:presLayoutVars>
      </dgm:prSet>
      <dgm:spPr/>
    </dgm:pt>
    <dgm:pt modelId="{724EE5AF-C22B-7345-8389-D030E7C9368D}" type="pres">
      <dgm:prSet presAssocID="{ED21605D-B929-8749-BF57-F5750846DAC6}" presName="sibTrans" presStyleLbl="sibTrans2D1" presStyleIdx="1" presStyleCnt="4"/>
      <dgm:spPr/>
    </dgm:pt>
    <dgm:pt modelId="{C454CCC4-4609-FF4D-9357-B41B5BFA4575}" type="pres">
      <dgm:prSet presAssocID="{ED21605D-B929-8749-BF57-F5750846DAC6}" presName="connectorText" presStyleLbl="sibTrans2D1" presStyleIdx="1" presStyleCnt="4"/>
      <dgm:spPr/>
    </dgm:pt>
    <dgm:pt modelId="{D2B3B2FC-5CBC-FB48-89BA-2AF44955D993}" type="pres">
      <dgm:prSet presAssocID="{227E19F5-9A8E-C346-BDE8-BCB5CA4D4C74}" presName="node" presStyleLbl="node1" presStyleIdx="2" presStyleCnt="4">
        <dgm:presLayoutVars>
          <dgm:bulletEnabled val="1"/>
        </dgm:presLayoutVars>
      </dgm:prSet>
      <dgm:spPr/>
    </dgm:pt>
    <dgm:pt modelId="{789EEC10-2709-8841-85FB-C95BC4B49239}" type="pres">
      <dgm:prSet presAssocID="{850D51AA-F9D4-CC46-87EF-295F011707D9}" presName="sibTrans" presStyleLbl="sibTrans2D1" presStyleIdx="2" presStyleCnt="4"/>
      <dgm:spPr/>
    </dgm:pt>
    <dgm:pt modelId="{D1107215-FCF5-0941-968B-69591CFA4AC0}" type="pres">
      <dgm:prSet presAssocID="{850D51AA-F9D4-CC46-87EF-295F011707D9}" presName="connectorText" presStyleLbl="sibTrans2D1" presStyleIdx="2" presStyleCnt="4"/>
      <dgm:spPr/>
    </dgm:pt>
    <dgm:pt modelId="{D59B8C44-4078-2D4C-88E3-11C6FA9831DD}" type="pres">
      <dgm:prSet presAssocID="{3B5E296D-FBCC-4243-B6C1-0FE652DE0916}" presName="node" presStyleLbl="node1" presStyleIdx="3" presStyleCnt="4">
        <dgm:presLayoutVars>
          <dgm:bulletEnabled val="1"/>
        </dgm:presLayoutVars>
      </dgm:prSet>
      <dgm:spPr/>
    </dgm:pt>
    <dgm:pt modelId="{15FA6882-61E4-8446-B673-F88DF1C31662}" type="pres">
      <dgm:prSet presAssocID="{5A0381D9-CDE4-CD4B-A6DD-D5CE7EAE2018}" presName="sibTrans" presStyleLbl="sibTrans2D1" presStyleIdx="3" presStyleCnt="4"/>
      <dgm:spPr/>
    </dgm:pt>
    <dgm:pt modelId="{48621FC2-74AD-FF4C-9ED3-DEACC982027C}" type="pres">
      <dgm:prSet presAssocID="{5A0381D9-CDE4-CD4B-A6DD-D5CE7EAE2018}" presName="connectorText" presStyleLbl="sibTrans2D1" presStyleIdx="3" presStyleCnt="4"/>
      <dgm:spPr/>
    </dgm:pt>
  </dgm:ptLst>
  <dgm:cxnLst>
    <dgm:cxn modelId="{E7DB6D14-E9EC-3F40-A42A-DC15B8D5B60E}" type="presOf" srcId="{ED21605D-B929-8749-BF57-F5750846DAC6}" destId="{724EE5AF-C22B-7345-8389-D030E7C9368D}" srcOrd="0" destOrd="0" presId="urn:microsoft.com/office/officeart/2005/8/layout/cycle2"/>
    <dgm:cxn modelId="{D3E71416-0287-D24F-8FBD-E40EC92D1C1F}" type="presOf" srcId="{EFADA931-44FB-7942-AC2B-C2F8032E4CF2}" destId="{DD3F6437-4C7C-D048-90CC-7F0216690CF1}" srcOrd="0" destOrd="0" presId="urn:microsoft.com/office/officeart/2005/8/layout/cycle2"/>
    <dgm:cxn modelId="{23F94A1F-07D9-9444-812D-3B2C05905527}" type="presOf" srcId="{83FB1DBD-8759-C843-B13D-1F13B97763CF}" destId="{2F67B1A8-1431-E049-9695-38E4B508EB7D}" srcOrd="1" destOrd="0" presId="urn:microsoft.com/office/officeart/2005/8/layout/cycle2"/>
    <dgm:cxn modelId="{EB01862B-BC6F-2F4E-9B73-D3BB57FAF26B}" type="presOf" srcId="{5A0381D9-CDE4-CD4B-A6DD-D5CE7EAE2018}" destId="{48621FC2-74AD-FF4C-9ED3-DEACC982027C}" srcOrd="1" destOrd="0" presId="urn:microsoft.com/office/officeart/2005/8/layout/cycle2"/>
    <dgm:cxn modelId="{68781A2E-C4EC-AA45-921B-A21818412F88}" type="presOf" srcId="{EE7FCCB9-1FA8-FC4C-B637-9D5E72EB4759}" destId="{CF25B309-AEED-D343-B599-5273C04E997E}" srcOrd="0" destOrd="0" presId="urn:microsoft.com/office/officeart/2005/8/layout/cycle2"/>
    <dgm:cxn modelId="{8B05E132-4D7C-8F4C-B24E-5A5B58891EF1}" type="presOf" srcId="{5A0381D9-CDE4-CD4B-A6DD-D5CE7EAE2018}" destId="{15FA6882-61E4-8446-B673-F88DF1C31662}" srcOrd="0" destOrd="0" presId="urn:microsoft.com/office/officeart/2005/8/layout/cycle2"/>
    <dgm:cxn modelId="{60682E3A-5B77-CD4E-A0B8-C8729EEC243A}" srcId="{EFADA931-44FB-7942-AC2B-C2F8032E4CF2}" destId="{3B5E296D-FBCC-4243-B6C1-0FE652DE0916}" srcOrd="3" destOrd="0" parTransId="{11B7702C-921F-FB4F-BD0A-A57A027821D9}" sibTransId="{5A0381D9-CDE4-CD4B-A6DD-D5CE7EAE2018}"/>
    <dgm:cxn modelId="{48797341-5296-F846-BFC0-08CFB1BE36FB}" type="presOf" srcId="{ED21605D-B929-8749-BF57-F5750846DAC6}" destId="{C454CCC4-4609-FF4D-9357-B41B5BFA4575}" srcOrd="1" destOrd="0" presId="urn:microsoft.com/office/officeart/2005/8/layout/cycle2"/>
    <dgm:cxn modelId="{30560D53-9B57-0B47-A42F-8CF002A42DE1}" type="presOf" srcId="{227E19F5-9A8E-C346-BDE8-BCB5CA4D4C74}" destId="{D2B3B2FC-5CBC-FB48-89BA-2AF44955D993}" srcOrd="0" destOrd="0" presId="urn:microsoft.com/office/officeart/2005/8/layout/cycle2"/>
    <dgm:cxn modelId="{E119C390-0412-F644-8651-AC6F9EA7C394}" type="presOf" srcId="{3B5E296D-FBCC-4243-B6C1-0FE652DE0916}" destId="{D59B8C44-4078-2D4C-88E3-11C6FA9831DD}" srcOrd="0" destOrd="0" presId="urn:microsoft.com/office/officeart/2005/8/layout/cycle2"/>
    <dgm:cxn modelId="{421093A5-962F-5E4A-9B08-C8D067F107F5}" type="presOf" srcId="{850D51AA-F9D4-CC46-87EF-295F011707D9}" destId="{D1107215-FCF5-0941-968B-69591CFA4AC0}" srcOrd="1" destOrd="0" presId="urn:microsoft.com/office/officeart/2005/8/layout/cycle2"/>
    <dgm:cxn modelId="{E48CF5AD-165C-BB49-BD07-5EEFA8375CCA}" type="presOf" srcId="{3BE45D2A-E90E-E04E-A930-AAA2A8484509}" destId="{FDFB2C0A-2721-BA4F-A307-6E5449022F7E}" srcOrd="0" destOrd="0" presId="urn:microsoft.com/office/officeart/2005/8/layout/cycle2"/>
    <dgm:cxn modelId="{76744FBF-325B-F64F-B3D5-132178DBFBC9}" srcId="{EFADA931-44FB-7942-AC2B-C2F8032E4CF2}" destId="{EE7FCCB9-1FA8-FC4C-B637-9D5E72EB4759}" srcOrd="0" destOrd="0" parTransId="{49388292-37E5-E042-AB9C-E1EF3BE37678}" sibTransId="{83FB1DBD-8759-C843-B13D-1F13B97763CF}"/>
    <dgm:cxn modelId="{F2C237C2-B9BA-3F4C-8AEC-604BBD0EA7C0}" srcId="{EFADA931-44FB-7942-AC2B-C2F8032E4CF2}" destId="{227E19F5-9A8E-C346-BDE8-BCB5CA4D4C74}" srcOrd="2" destOrd="0" parTransId="{2A65AF24-2B81-CD4B-94B2-1A7DE51D3237}" sibTransId="{850D51AA-F9D4-CC46-87EF-295F011707D9}"/>
    <dgm:cxn modelId="{223A6DCC-032D-2143-AED0-0ACCD80DFF5E}" srcId="{EFADA931-44FB-7942-AC2B-C2F8032E4CF2}" destId="{3BE45D2A-E90E-E04E-A930-AAA2A8484509}" srcOrd="1" destOrd="0" parTransId="{F85B0254-356E-334B-A891-56A3BE84765E}" sibTransId="{ED21605D-B929-8749-BF57-F5750846DAC6}"/>
    <dgm:cxn modelId="{348BF0D2-0CC2-2644-B830-7A303E38735F}" type="presOf" srcId="{850D51AA-F9D4-CC46-87EF-295F011707D9}" destId="{789EEC10-2709-8841-85FB-C95BC4B49239}" srcOrd="0" destOrd="0" presId="urn:microsoft.com/office/officeart/2005/8/layout/cycle2"/>
    <dgm:cxn modelId="{52BB87FE-CECC-8747-82BF-DB7956999C40}" type="presOf" srcId="{83FB1DBD-8759-C843-B13D-1F13B97763CF}" destId="{7CE60961-6DB7-2143-8ACB-201672692EAF}" srcOrd="0" destOrd="0" presId="urn:microsoft.com/office/officeart/2005/8/layout/cycle2"/>
    <dgm:cxn modelId="{7FA36B9F-7EAD-754E-83BE-E2B18F5FA2F2}" type="presParOf" srcId="{DD3F6437-4C7C-D048-90CC-7F0216690CF1}" destId="{CF25B309-AEED-D343-B599-5273C04E997E}" srcOrd="0" destOrd="0" presId="urn:microsoft.com/office/officeart/2005/8/layout/cycle2"/>
    <dgm:cxn modelId="{8BF4A477-EECE-D646-A8F9-27BA0DD9E363}" type="presParOf" srcId="{DD3F6437-4C7C-D048-90CC-7F0216690CF1}" destId="{7CE60961-6DB7-2143-8ACB-201672692EAF}" srcOrd="1" destOrd="0" presId="urn:microsoft.com/office/officeart/2005/8/layout/cycle2"/>
    <dgm:cxn modelId="{A7A86BE7-08DD-5B42-9DEF-410169B25EEA}" type="presParOf" srcId="{7CE60961-6DB7-2143-8ACB-201672692EAF}" destId="{2F67B1A8-1431-E049-9695-38E4B508EB7D}" srcOrd="0" destOrd="0" presId="urn:microsoft.com/office/officeart/2005/8/layout/cycle2"/>
    <dgm:cxn modelId="{7E768399-9A6B-A949-8A54-FFF2CAA2D925}" type="presParOf" srcId="{DD3F6437-4C7C-D048-90CC-7F0216690CF1}" destId="{FDFB2C0A-2721-BA4F-A307-6E5449022F7E}" srcOrd="2" destOrd="0" presId="urn:microsoft.com/office/officeart/2005/8/layout/cycle2"/>
    <dgm:cxn modelId="{89E1374D-2DDF-D147-A61A-B90B35FF2670}" type="presParOf" srcId="{DD3F6437-4C7C-D048-90CC-7F0216690CF1}" destId="{724EE5AF-C22B-7345-8389-D030E7C9368D}" srcOrd="3" destOrd="0" presId="urn:microsoft.com/office/officeart/2005/8/layout/cycle2"/>
    <dgm:cxn modelId="{526EAA10-DAC7-7F4C-BEEB-7EA15BF5FDC7}" type="presParOf" srcId="{724EE5AF-C22B-7345-8389-D030E7C9368D}" destId="{C454CCC4-4609-FF4D-9357-B41B5BFA4575}" srcOrd="0" destOrd="0" presId="urn:microsoft.com/office/officeart/2005/8/layout/cycle2"/>
    <dgm:cxn modelId="{DA94355B-2862-AB44-8FC3-284FA57D494D}" type="presParOf" srcId="{DD3F6437-4C7C-D048-90CC-7F0216690CF1}" destId="{D2B3B2FC-5CBC-FB48-89BA-2AF44955D993}" srcOrd="4" destOrd="0" presId="urn:microsoft.com/office/officeart/2005/8/layout/cycle2"/>
    <dgm:cxn modelId="{E51432E0-0B8F-784D-9290-9797AF32CF1F}" type="presParOf" srcId="{DD3F6437-4C7C-D048-90CC-7F0216690CF1}" destId="{789EEC10-2709-8841-85FB-C95BC4B49239}" srcOrd="5" destOrd="0" presId="urn:microsoft.com/office/officeart/2005/8/layout/cycle2"/>
    <dgm:cxn modelId="{C2C26042-7F4D-0C41-8FD6-6731F5BE6705}" type="presParOf" srcId="{789EEC10-2709-8841-85FB-C95BC4B49239}" destId="{D1107215-FCF5-0941-968B-69591CFA4AC0}" srcOrd="0" destOrd="0" presId="urn:microsoft.com/office/officeart/2005/8/layout/cycle2"/>
    <dgm:cxn modelId="{B007633B-22AA-F44A-ADDE-E11D748B2991}" type="presParOf" srcId="{DD3F6437-4C7C-D048-90CC-7F0216690CF1}" destId="{D59B8C44-4078-2D4C-88E3-11C6FA9831DD}" srcOrd="6" destOrd="0" presId="urn:microsoft.com/office/officeart/2005/8/layout/cycle2"/>
    <dgm:cxn modelId="{9BD1A3CE-622E-BC48-BCCB-EA3D7F7D41C9}" type="presParOf" srcId="{DD3F6437-4C7C-D048-90CC-7F0216690CF1}" destId="{15FA6882-61E4-8446-B673-F88DF1C31662}" srcOrd="7" destOrd="0" presId="urn:microsoft.com/office/officeart/2005/8/layout/cycle2"/>
    <dgm:cxn modelId="{61129098-4690-EB48-99BF-78E798817675}" type="presParOf" srcId="{15FA6882-61E4-8446-B673-F88DF1C31662}" destId="{48621FC2-74AD-FF4C-9ED3-DEACC982027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4E295-0791-47AB-8258-1BFC797023AE}">
      <dsp:nvSpPr>
        <dsp:cNvPr id="0" name=""/>
        <dsp:cNvSpPr/>
      </dsp:nvSpPr>
      <dsp:spPr>
        <a:xfrm>
          <a:off x="1606696" y="573484"/>
          <a:ext cx="3919760" cy="3919760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6865E-20E5-4D59-98DF-3C64AED230BE}">
      <dsp:nvSpPr>
        <dsp:cNvPr id="0" name=""/>
        <dsp:cNvSpPr/>
      </dsp:nvSpPr>
      <dsp:spPr>
        <a:xfrm>
          <a:off x="1606696" y="573484"/>
          <a:ext cx="3919760" cy="3919760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70550-687D-43EA-AAC5-C78AD4DBE986}">
      <dsp:nvSpPr>
        <dsp:cNvPr id="0" name=""/>
        <dsp:cNvSpPr/>
      </dsp:nvSpPr>
      <dsp:spPr>
        <a:xfrm>
          <a:off x="1606696" y="573484"/>
          <a:ext cx="3919760" cy="3919760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FFB8B-9AE3-4EB3-A69D-C99B4F43B9BD}">
      <dsp:nvSpPr>
        <dsp:cNvPr id="0" name=""/>
        <dsp:cNvSpPr/>
      </dsp:nvSpPr>
      <dsp:spPr>
        <a:xfrm>
          <a:off x="1606696" y="573484"/>
          <a:ext cx="3919760" cy="3919760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15588-C12F-4F0D-890A-5460CAA63C69}">
      <dsp:nvSpPr>
        <dsp:cNvPr id="0" name=""/>
        <dsp:cNvSpPr/>
      </dsp:nvSpPr>
      <dsp:spPr>
        <a:xfrm>
          <a:off x="1606696" y="573484"/>
          <a:ext cx="3919760" cy="3919760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6759E-DC78-45B0-904E-77C85280E30A}">
      <dsp:nvSpPr>
        <dsp:cNvPr id="0" name=""/>
        <dsp:cNvSpPr/>
      </dsp:nvSpPr>
      <dsp:spPr>
        <a:xfrm>
          <a:off x="1606696" y="573484"/>
          <a:ext cx="3919760" cy="3919760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06429-2AE3-42E8-9B18-7428BC54EEF8}">
      <dsp:nvSpPr>
        <dsp:cNvPr id="0" name=""/>
        <dsp:cNvSpPr/>
      </dsp:nvSpPr>
      <dsp:spPr>
        <a:xfrm>
          <a:off x="2624763" y="1588798"/>
          <a:ext cx="1883626" cy="1889133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CSFS</a:t>
          </a:r>
        </a:p>
      </dsp:txBody>
      <dsp:txXfrm>
        <a:off x="2900614" y="1865455"/>
        <a:ext cx="1331924" cy="1335819"/>
      </dsp:txXfrm>
    </dsp:sp>
    <dsp:sp modelId="{99B57728-4249-41F6-8929-6FC9F4387DD7}">
      <dsp:nvSpPr>
        <dsp:cNvPr id="0" name=""/>
        <dsp:cNvSpPr/>
      </dsp:nvSpPr>
      <dsp:spPr>
        <a:xfrm>
          <a:off x="2950851" y="2091"/>
          <a:ext cx="1231450" cy="1231450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 Services</a:t>
          </a:r>
        </a:p>
      </dsp:txBody>
      <dsp:txXfrm>
        <a:off x="3131193" y="182433"/>
        <a:ext cx="870766" cy="870766"/>
      </dsp:txXfrm>
    </dsp:sp>
    <dsp:sp modelId="{54F7DE1D-1712-4282-A34B-D23A9161184B}">
      <dsp:nvSpPr>
        <dsp:cNvPr id="0" name=""/>
        <dsp:cNvSpPr/>
      </dsp:nvSpPr>
      <dsp:spPr>
        <a:xfrm>
          <a:off x="4609764" y="959865"/>
          <a:ext cx="1231450" cy="1231450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Research</a:t>
          </a:r>
        </a:p>
      </dsp:txBody>
      <dsp:txXfrm>
        <a:off x="4790106" y="1140207"/>
        <a:ext cx="870766" cy="870766"/>
      </dsp:txXfrm>
    </dsp:sp>
    <dsp:sp modelId="{41AF8616-54E0-4C89-96F4-FBD4BF12858F}">
      <dsp:nvSpPr>
        <dsp:cNvPr id="0" name=""/>
        <dsp:cNvSpPr/>
      </dsp:nvSpPr>
      <dsp:spPr>
        <a:xfrm>
          <a:off x="4601446" y="2869939"/>
          <a:ext cx="1248087" cy="1242398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&amp; Infotech</a:t>
          </a:r>
        </a:p>
      </dsp:txBody>
      <dsp:txXfrm>
        <a:off x="4784224" y="3051884"/>
        <a:ext cx="882531" cy="878508"/>
      </dsp:txXfrm>
    </dsp:sp>
    <dsp:sp modelId="{4E53D732-677C-4103-8D77-6AACFD1130EC}">
      <dsp:nvSpPr>
        <dsp:cNvPr id="0" name=""/>
        <dsp:cNvSpPr/>
      </dsp:nvSpPr>
      <dsp:spPr>
        <a:xfrm>
          <a:off x="2950851" y="3833187"/>
          <a:ext cx="1231450" cy="1231450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Housing</a:t>
          </a:r>
        </a:p>
      </dsp:txBody>
      <dsp:txXfrm>
        <a:off x="3131193" y="4013529"/>
        <a:ext cx="870766" cy="870766"/>
      </dsp:txXfrm>
    </dsp:sp>
    <dsp:sp modelId="{07A4BAEA-8C40-4485-9367-08E384E634EE}">
      <dsp:nvSpPr>
        <dsp:cNvPr id="0" name=""/>
        <dsp:cNvSpPr/>
      </dsp:nvSpPr>
      <dsp:spPr>
        <a:xfrm>
          <a:off x="1291938" y="2875413"/>
          <a:ext cx="1231450" cy="1231450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Legal</a:t>
          </a:r>
        </a:p>
      </dsp:txBody>
      <dsp:txXfrm>
        <a:off x="1472280" y="3055755"/>
        <a:ext cx="870766" cy="870766"/>
      </dsp:txXfrm>
    </dsp:sp>
    <dsp:sp modelId="{DA592393-3608-4112-B3C8-B2CCF9F42401}">
      <dsp:nvSpPr>
        <dsp:cNvPr id="0" name=""/>
        <dsp:cNvSpPr/>
      </dsp:nvSpPr>
      <dsp:spPr>
        <a:xfrm>
          <a:off x="1291938" y="959865"/>
          <a:ext cx="1231450" cy="1231450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Child &amp; Family</a:t>
          </a:r>
        </a:p>
      </dsp:txBody>
      <dsp:txXfrm>
        <a:off x="1472280" y="1140207"/>
        <a:ext cx="870766" cy="870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94D33-1C18-8D4A-BA1A-BBFBAB896DDF}">
      <dsp:nvSpPr>
        <dsp:cNvPr id="0" name=""/>
        <dsp:cNvSpPr/>
      </dsp:nvSpPr>
      <dsp:spPr>
        <a:xfrm>
          <a:off x="415130" y="0"/>
          <a:ext cx="4351338" cy="4351338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Community Well-being</a:t>
          </a:r>
        </a:p>
      </dsp:txBody>
      <dsp:txXfrm>
        <a:off x="1982482" y="217566"/>
        <a:ext cx="1216634" cy="652700"/>
      </dsp:txXfrm>
    </dsp:sp>
    <dsp:sp modelId="{E6D353D5-22A9-EF42-9FCA-5124550A7E43}">
      <dsp:nvSpPr>
        <dsp:cNvPr id="0" name=""/>
        <dsp:cNvSpPr/>
      </dsp:nvSpPr>
      <dsp:spPr>
        <a:xfrm>
          <a:off x="850264" y="870267"/>
          <a:ext cx="3481070" cy="3481070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Family Well-Being</a:t>
          </a:r>
        </a:p>
      </dsp:txBody>
      <dsp:txXfrm>
        <a:off x="1982482" y="1079131"/>
        <a:ext cx="1216634" cy="626592"/>
      </dsp:txXfrm>
    </dsp:sp>
    <dsp:sp modelId="{288D54AA-BFB0-B344-8330-7709503596EB}">
      <dsp:nvSpPr>
        <dsp:cNvPr id="0" name=""/>
        <dsp:cNvSpPr/>
      </dsp:nvSpPr>
      <dsp:spPr>
        <a:xfrm>
          <a:off x="1285398" y="1740535"/>
          <a:ext cx="2610802" cy="2610802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Child Well-Being</a:t>
          </a:r>
        </a:p>
      </dsp:txBody>
      <dsp:txXfrm>
        <a:off x="1982482" y="1936345"/>
        <a:ext cx="1216634" cy="587430"/>
      </dsp:txXfrm>
    </dsp:sp>
    <dsp:sp modelId="{AAFA2662-EBA8-7844-A8A4-EFD20F0E3B34}">
      <dsp:nvSpPr>
        <dsp:cNvPr id="0" name=""/>
        <dsp:cNvSpPr/>
      </dsp:nvSpPr>
      <dsp:spPr>
        <a:xfrm>
          <a:off x="1720532" y="2610802"/>
          <a:ext cx="1740535" cy="1740535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Safety</a:t>
          </a:r>
          <a:r>
            <a:rPr lang="en-US" sz="1100" kern="1200">
              <a:latin typeface="Myriad Pro"/>
            </a:rPr>
            <a:t> (emotional, physical, cultural, psychological)</a:t>
          </a:r>
          <a:endParaRPr lang="en-US" sz="1100" kern="1200"/>
        </a:p>
      </dsp:txBody>
      <dsp:txXfrm>
        <a:off x="1975427" y="3045936"/>
        <a:ext cx="1230744" cy="870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5B309-AEED-D343-B599-5273C04E997E}">
      <dsp:nvSpPr>
        <dsp:cNvPr id="0" name=""/>
        <dsp:cNvSpPr/>
      </dsp:nvSpPr>
      <dsp:spPr>
        <a:xfrm>
          <a:off x="2133231" y="937"/>
          <a:ext cx="1276014" cy="1276014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Good Policies</a:t>
          </a:r>
        </a:p>
      </dsp:txBody>
      <dsp:txXfrm>
        <a:off x="2320099" y="187805"/>
        <a:ext cx="902278" cy="902278"/>
      </dsp:txXfrm>
    </dsp:sp>
    <dsp:sp modelId="{7CE60961-6DB7-2143-8ACB-201672692EAF}">
      <dsp:nvSpPr>
        <dsp:cNvPr id="0" name=""/>
        <dsp:cNvSpPr/>
      </dsp:nvSpPr>
      <dsp:spPr>
        <a:xfrm rot="2160000">
          <a:off x="3368805" y="980831"/>
          <a:ext cx="338741" cy="43065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378509" y="1037096"/>
        <a:ext cx="237119" cy="258392"/>
      </dsp:txXfrm>
    </dsp:sp>
    <dsp:sp modelId="{FDFB2C0A-2721-BA4F-A307-6E5449022F7E}">
      <dsp:nvSpPr>
        <dsp:cNvPr id="0" name=""/>
        <dsp:cNvSpPr/>
      </dsp:nvSpPr>
      <dsp:spPr>
        <a:xfrm>
          <a:off x="3682619" y="1126634"/>
          <a:ext cx="1276014" cy="1276014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Good Legislation</a:t>
          </a:r>
        </a:p>
      </dsp:txBody>
      <dsp:txXfrm>
        <a:off x="3869487" y="1313502"/>
        <a:ext cx="902278" cy="902278"/>
      </dsp:txXfrm>
    </dsp:sp>
    <dsp:sp modelId="{724EE5AF-C22B-7345-8389-D030E7C9368D}">
      <dsp:nvSpPr>
        <dsp:cNvPr id="0" name=""/>
        <dsp:cNvSpPr/>
      </dsp:nvSpPr>
      <dsp:spPr>
        <a:xfrm rot="6480000">
          <a:off x="3858312" y="2450904"/>
          <a:ext cx="338741" cy="43065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924824" y="2488711"/>
        <a:ext cx="237119" cy="258392"/>
      </dsp:txXfrm>
    </dsp:sp>
    <dsp:sp modelId="{D2B3B2FC-5CBC-FB48-89BA-2AF44955D993}">
      <dsp:nvSpPr>
        <dsp:cNvPr id="0" name=""/>
        <dsp:cNvSpPr/>
      </dsp:nvSpPr>
      <dsp:spPr>
        <a:xfrm>
          <a:off x="3090806" y="2948050"/>
          <a:ext cx="1276014" cy="1276014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Culturally Safe Approaches</a:t>
          </a:r>
        </a:p>
      </dsp:txBody>
      <dsp:txXfrm>
        <a:off x="3277674" y="3134918"/>
        <a:ext cx="902278" cy="902278"/>
      </dsp:txXfrm>
    </dsp:sp>
    <dsp:sp modelId="{789EEC10-2709-8841-85FB-C95BC4B49239}">
      <dsp:nvSpPr>
        <dsp:cNvPr id="0" name=""/>
        <dsp:cNvSpPr/>
      </dsp:nvSpPr>
      <dsp:spPr>
        <a:xfrm rot="10800000">
          <a:off x="2611454" y="3370730"/>
          <a:ext cx="338741" cy="43065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713076" y="3456861"/>
        <a:ext cx="237119" cy="258392"/>
      </dsp:txXfrm>
    </dsp:sp>
    <dsp:sp modelId="{D59B8C44-4078-2D4C-88E3-11C6FA9831DD}">
      <dsp:nvSpPr>
        <dsp:cNvPr id="0" name=""/>
        <dsp:cNvSpPr/>
      </dsp:nvSpPr>
      <dsp:spPr>
        <a:xfrm>
          <a:off x="1175656" y="2948050"/>
          <a:ext cx="1276014" cy="1276014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Better Outcomes for Indigenous Children and Families</a:t>
          </a:r>
        </a:p>
      </dsp:txBody>
      <dsp:txXfrm>
        <a:off x="1362524" y="3134918"/>
        <a:ext cx="902278" cy="902278"/>
      </dsp:txXfrm>
    </dsp:sp>
    <dsp:sp modelId="{15FA6882-61E4-8446-B673-F88DF1C31662}">
      <dsp:nvSpPr>
        <dsp:cNvPr id="0" name=""/>
        <dsp:cNvSpPr/>
      </dsp:nvSpPr>
      <dsp:spPr>
        <a:xfrm rot="15120000">
          <a:off x="1351348" y="2469140"/>
          <a:ext cx="338741" cy="43065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417860" y="2603595"/>
        <a:ext cx="237119" cy="258392"/>
      </dsp:txXfrm>
    </dsp:sp>
    <dsp:sp modelId="{D91E062A-442D-4D4C-8FD9-6AC63F497F4F}">
      <dsp:nvSpPr>
        <dsp:cNvPr id="0" name=""/>
        <dsp:cNvSpPr/>
      </dsp:nvSpPr>
      <dsp:spPr>
        <a:xfrm>
          <a:off x="583842" y="1126634"/>
          <a:ext cx="1276014" cy="1276014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Good Practice</a:t>
          </a:r>
        </a:p>
      </dsp:txBody>
      <dsp:txXfrm>
        <a:off x="770710" y="1313502"/>
        <a:ext cx="902278" cy="902278"/>
      </dsp:txXfrm>
    </dsp:sp>
    <dsp:sp modelId="{6396F92C-A9C2-5D41-ABC5-4014AEB580B1}">
      <dsp:nvSpPr>
        <dsp:cNvPr id="0" name=""/>
        <dsp:cNvSpPr/>
      </dsp:nvSpPr>
      <dsp:spPr>
        <a:xfrm rot="19440000">
          <a:off x="1819417" y="992101"/>
          <a:ext cx="338741" cy="43065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829121" y="1108098"/>
        <a:ext cx="237119" cy="2583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5B309-AEED-D343-B599-5273C04E997E}">
      <dsp:nvSpPr>
        <dsp:cNvPr id="0" name=""/>
        <dsp:cNvSpPr/>
      </dsp:nvSpPr>
      <dsp:spPr>
        <a:xfrm>
          <a:off x="2073180" y="782"/>
          <a:ext cx="1392939" cy="1392939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Gathering the Circle</a:t>
          </a:r>
        </a:p>
      </dsp:txBody>
      <dsp:txXfrm>
        <a:off x="2277171" y="204773"/>
        <a:ext cx="984957" cy="984957"/>
      </dsp:txXfrm>
    </dsp:sp>
    <dsp:sp modelId="{7CE60961-6DB7-2143-8ACB-201672692EAF}">
      <dsp:nvSpPr>
        <dsp:cNvPr id="0" name=""/>
        <dsp:cNvSpPr/>
      </dsp:nvSpPr>
      <dsp:spPr>
        <a:xfrm rot="2700000">
          <a:off x="3316616" y="1194401"/>
          <a:ext cx="370485" cy="47011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332893" y="1249128"/>
        <a:ext cx="259340" cy="282071"/>
      </dsp:txXfrm>
    </dsp:sp>
    <dsp:sp modelId="{FDFB2C0A-2721-BA4F-A307-6E5449022F7E}">
      <dsp:nvSpPr>
        <dsp:cNvPr id="0" name=""/>
        <dsp:cNvSpPr/>
      </dsp:nvSpPr>
      <dsp:spPr>
        <a:xfrm>
          <a:off x="3552426" y="1480027"/>
          <a:ext cx="1392939" cy="1392939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Listening, Assessing and Finding Solutions</a:t>
          </a:r>
        </a:p>
      </dsp:txBody>
      <dsp:txXfrm>
        <a:off x="3756417" y="1684018"/>
        <a:ext cx="984957" cy="984957"/>
      </dsp:txXfrm>
    </dsp:sp>
    <dsp:sp modelId="{724EE5AF-C22B-7345-8389-D030E7C9368D}">
      <dsp:nvSpPr>
        <dsp:cNvPr id="0" name=""/>
        <dsp:cNvSpPr/>
      </dsp:nvSpPr>
      <dsp:spPr>
        <a:xfrm rot="8100000">
          <a:off x="3331444" y="2673647"/>
          <a:ext cx="370485" cy="47011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426312" y="2728374"/>
        <a:ext cx="259340" cy="282071"/>
      </dsp:txXfrm>
    </dsp:sp>
    <dsp:sp modelId="{D2B3B2FC-5CBC-FB48-89BA-2AF44955D993}">
      <dsp:nvSpPr>
        <dsp:cNvPr id="0" name=""/>
        <dsp:cNvSpPr/>
      </dsp:nvSpPr>
      <dsp:spPr>
        <a:xfrm>
          <a:off x="2073180" y="2959273"/>
          <a:ext cx="1392939" cy="1392939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Creating Security, Well-Being, &amp; Belonging</a:t>
          </a:r>
        </a:p>
      </dsp:txBody>
      <dsp:txXfrm>
        <a:off x="2277171" y="3163264"/>
        <a:ext cx="984957" cy="984957"/>
      </dsp:txXfrm>
    </dsp:sp>
    <dsp:sp modelId="{789EEC10-2709-8841-85FB-C95BC4B49239}">
      <dsp:nvSpPr>
        <dsp:cNvPr id="0" name=""/>
        <dsp:cNvSpPr/>
      </dsp:nvSpPr>
      <dsp:spPr>
        <a:xfrm rot="13500000">
          <a:off x="1852199" y="2688476"/>
          <a:ext cx="370485" cy="47011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1947067" y="2821795"/>
        <a:ext cx="259340" cy="282071"/>
      </dsp:txXfrm>
    </dsp:sp>
    <dsp:sp modelId="{D59B8C44-4078-2D4C-88E3-11C6FA9831DD}">
      <dsp:nvSpPr>
        <dsp:cNvPr id="0" name=""/>
        <dsp:cNvSpPr/>
      </dsp:nvSpPr>
      <dsp:spPr>
        <a:xfrm>
          <a:off x="593935" y="1480027"/>
          <a:ext cx="1392939" cy="1392939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Keeping the Circle Strong</a:t>
          </a:r>
        </a:p>
      </dsp:txBody>
      <dsp:txXfrm>
        <a:off x="797926" y="1684018"/>
        <a:ext cx="984957" cy="984957"/>
      </dsp:txXfrm>
    </dsp:sp>
    <dsp:sp modelId="{15FA6882-61E4-8446-B673-F88DF1C31662}">
      <dsp:nvSpPr>
        <dsp:cNvPr id="0" name=""/>
        <dsp:cNvSpPr/>
      </dsp:nvSpPr>
      <dsp:spPr>
        <a:xfrm rot="18900000">
          <a:off x="1837370" y="1209230"/>
          <a:ext cx="370485" cy="47011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853647" y="1342549"/>
        <a:ext cx="259340" cy="282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A35490-50AE-4F95-A54F-FE5A60DF11A5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EF3AFA-C3A2-4403-93FE-E059D558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52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478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9115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7724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633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796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6335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6642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C21E7-54E5-3DBE-7980-05C53D06C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3E26A-DEC6-99C5-7BE2-C08FE4F0B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8034AE-373E-6DEB-A975-F53759F34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11C07-7AE3-2108-3778-9F74FBB52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872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103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101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08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78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84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73149-219F-48B5-B9B1-93F33894C3F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996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190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4095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2FBE6-5D9E-7A8B-B049-FD6DD9A8E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7BB4C-9A4E-FF4B-AFA7-D86F7F0F5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D9B9BE-B4B6-0B80-CD0F-369FD113E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buClr>
                <a:srgbClr val="000000"/>
              </a:buClr>
              <a:buSzPts val="1400"/>
              <a:defRPr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4E7A3-05D4-D918-85AA-54D7E1D69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286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941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F3AFA-C3A2-4403-93FE-E059D558393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72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red and blue circle&#10;&#10;Description automatically generated">
            <a:extLst>
              <a:ext uri="{FF2B5EF4-FFF2-40B4-BE49-F238E27FC236}">
                <a16:creationId xmlns:a16="http://schemas.microsoft.com/office/drawing/2014/main" id="{798CBD16-5DA8-084F-A588-AAAF42CF7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85" y="-559387"/>
            <a:ext cx="18914553" cy="5579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E1BB86-91D5-CC62-133C-3FD47E1DF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BD538-3682-7E0E-654C-CF7E971BF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29CAD-762B-7F9B-46D8-D9FF38FC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B08-CF46-4EE1-A4BA-F9D46CF4AA9C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1F87B-2FAC-BCEC-2E17-52A65DE1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BE642-E43D-B73A-69AC-87E7019D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B7F8-3464-4121-9171-3EAAE32DC2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7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green background with a red circle&#10;&#10;Description automatically generated">
            <a:extLst>
              <a:ext uri="{FF2B5EF4-FFF2-40B4-BE49-F238E27FC236}">
                <a16:creationId xmlns:a16="http://schemas.microsoft.com/office/drawing/2014/main" id="{B60443BE-D22D-891F-6D57-6EE30B653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3911" y="1651747"/>
            <a:ext cx="6387470" cy="5118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1796B-62C5-9F1D-FD22-9AE32CA0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2C261-E53E-BB8B-08D3-FDEB091EA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41E6A-05C0-54A1-486D-CD45FC3E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B08-CF46-4EE1-A4BA-F9D46CF4AA9C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6DE5C-1F4B-D927-7536-1CB59141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0AC3-03CC-4840-C078-E909FFC1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B7F8-3464-4121-9171-3EAAE32DC2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30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green background with a red circle&#10;&#10;Description automatically generated">
            <a:extLst>
              <a:ext uri="{FF2B5EF4-FFF2-40B4-BE49-F238E27FC236}">
                <a16:creationId xmlns:a16="http://schemas.microsoft.com/office/drawing/2014/main" id="{29BA7265-B855-2CB4-6325-8E703AD24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3911" y="1651747"/>
            <a:ext cx="6387470" cy="511893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F65C7-81F3-AF43-5D86-FDAE83F18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7BAF3-12C3-E5EB-1D31-409B75352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5B279-62BA-1C6B-DD87-1FF28120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B08-CF46-4EE1-A4BA-F9D46CF4AA9C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6A842-AEA3-1DB0-D435-52471F4C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5502B-B4A3-BADC-1C70-4BC72499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B7F8-3464-4121-9171-3EAAE32DC2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2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design&#10;&#10;Description automatically generated">
            <a:extLst>
              <a:ext uri="{FF2B5EF4-FFF2-40B4-BE49-F238E27FC236}">
                <a16:creationId xmlns:a16="http://schemas.microsoft.com/office/drawing/2014/main" id="{7A2C6A52-AC5A-E924-78D2-8E5FD3994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015" y="2795955"/>
            <a:ext cx="6922665" cy="4145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501C69-E882-8372-7B29-FE1E0EBD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BADC-ED4D-D63F-F772-D2BAB79B9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D1A06-620B-03A3-AE9F-4175E61D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B08-CF46-4EE1-A4BA-F9D46CF4AA9C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6D050-8F17-C264-96CA-290A2D68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D715E-9BBD-5C26-27DA-1F786158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B7F8-3464-4121-9171-3EAAE32DC2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3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69840DC-9817-220F-5A8B-F59F28255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5863" y="-316116"/>
            <a:ext cx="16744663" cy="4772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D5B32C-9B93-5D8A-62DA-0CD882B2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57A82-B638-F853-DC60-2807CAA3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C2512-3D7D-1BC3-5463-6B0361C6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B08-CF46-4EE1-A4BA-F9D46CF4AA9C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FF090-7E46-4550-23C5-394A67D8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9671C-8315-5260-BBA9-748E89EF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B7F8-3464-4121-9171-3EAAE32DC2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1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blue background&#10;&#10;Description automatically generated">
            <a:extLst>
              <a:ext uri="{FF2B5EF4-FFF2-40B4-BE49-F238E27FC236}">
                <a16:creationId xmlns:a16="http://schemas.microsoft.com/office/drawing/2014/main" id="{4232611B-CC52-6CD1-1728-11D945405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0959" y="-381743"/>
            <a:ext cx="7363848" cy="7350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0D6D81-8FF9-D920-D170-F6E9D832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9DE40-AAC6-7B3F-ABED-EEF29A52A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14E26-41CB-6991-3C9A-351BCFC89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60F6B-15C1-CFC8-2F5E-C7A4260F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B08-CF46-4EE1-A4BA-F9D46CF4AA9C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A3B8F-4304-BEAA-ECD6-A3A6DA6F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C0228-DA23-6A62-2716-A526E5AC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B7F8-3464-4121-9171-3EAAE32DC2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4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blue background&#10;&#10;Description automatically generated">
            <a:extLst>
              <a:ext uri="{FF2B5EF4-FFF2-40B4-BE49-F238E27FC236}">
                <a16:creationId xmlns:a16="http://schemas.microsoft.com/office/drawing/2014/main" id="{ED5A8239-562C-234C-EA0E-CCC6A8EAD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0524" y="-381743"/>
            <a:ext cx="7363848" cy="7350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65312-B703-FE07-0FD1-FB774959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8D2D9-1B93-D156-F766-78E82E2F1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917E0-F6D1-DE72-B1B2-7416DE9B3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DBF85-9DA9-17D6-0131-24623FB8D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46763-CEA6-4136-2704-59F54A97B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B1653E-3E72-7E24-B6AC-8946A698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B08-CF46-4EE1-A4BA-F9D46CF4AA9C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70AF5-1BFA-5BDF-D25C-724F444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07000-1181-DA74-CE4D-DC183340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B7F8-3464-4121-9171-3EAAE32DC2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7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7CC9-3E99-3AED-14EB-BB6C0943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77AC1-815F-BF29-D673-72E52E26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B08-CF46-4EE1-A4BA-F9D46CF4AA9C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FEB4D-98B9-78E1-7059-6DB34128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7DBA3-C0AB-7ACD-261A-964C6AD2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B7F8-3464-4121-9171-3EAAE32DC2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45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6D142-9E9E-46E9-B34F-4A7E5F99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B08-CF46-4EE1-A4BA-F9D46CF4AA9C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51AED-25C8-A222-C4F5-10044BA3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D4304-056B-A217-B08E-E8D56A24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B7F8-3464-4121-9171-3EAAE32DC2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0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lue and red design&#10;&#10;Description automatically generated">
            <a:extLst>
              <a:ext uri="{FF2B5EF4-FFF2-40B4-BE49-F238E27FC236}">
                <a16:creationId xmlns:a16="http://schemas.microsoft.com/office/drawing/2014/main" id="{A5DF42AE-1C98-EE14-A04D-DF5D4C02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87" y="3510690"/>
            <a:ext cx="4030144" cy="349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8D778-5A60-C725-6D2E-0727A732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32F0E-1E40-0003-8E23-BF0F37CF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A6BFD-2616-ACCC-31C6-B792C8C62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98D79-6A56-B4FC-55D3-0568D916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B08-CF46-4EE1-A4BA-F9D46CF4AA9C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F981-AC8D-8B04-BB7A-9CF42B23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E66AA-0533-3E5A-E4D5-9937BD5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B7F8-3464-4121-9171-3EAAE32DC2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6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blue and red design&#10;&#10;Description automatically generated">
            <a:extLst>
              <a:ext uri="{FF2B5EF4-FFF2-40B4-BE49-F238E27FC236}">
                <a16:creationId xmlns:a16="http://schemas.microsoft.com/office/drawing/2014/main" id="{8E73C83B-B94F-4F04-6BB7-BF8B7B3A9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87" y="3510690"/>
            <a:ext cx="4030144" cy="349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803571-1580-9514-01F1-2B832A09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49DA2-706B-AE5A-D1C5-779C9C107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B9F14-2A25-9DFA-2A65-F9E4D1F1B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DF519-534F-EC8C-9DA2-0DFE1977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B08-CF46-4EE1-A4BA-F9D46CF4AA9C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EF6E4-F52F-76D5-B9B7-B9D0C2B6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0FD99-2F56-BCBD-F4D9-068771F9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B7F8-3464-4121-9171-3EAAE32DC2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4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02F8F-A7E5-BAD5-5F22-86544F4B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F3286-9B67-4982-B389-2124BF0C2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7C2EB-8209-8CC3-1722-AC3095CFB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72B08-CF46-4EE1-A4BA-F9D46CF4AA9C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5258C-AFA0-3D58-1F53-901161A19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5ED03-345C-FBE9-E3C6-CAE1FA207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13B7F8-3464-4121-9171-3EAAE32DC2A1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fc-stacked-rgb-transparent.png">
            <a:extLst>
              <a:ext uri="{FF2B5EF4-FFF2-40B4-BE49-F238E27FC236}">
                <a16:creationId xmlns:a16="http://schemas.microsoft.com/office/drawing/2014/main" id="{7658E82B-49C4-F1D6-1220-F7601F7259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24" y="5742187"/>
            <a:ext cx="1101305" cy="7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6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sSijiV-6wE?feature=oembed" TargetMode="Externa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843C-D4DF-51F5-6334-51D06A0D5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888" y="1091215"/>
            <a:ext cx="8400189" cy="2162433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latin typeface="Myriad Pro" panose="020B0503030403020204" pitchFamily="34" charset="0"/>
              </a:rPr>
              <a:t>Philosophy of the Life Cycle Approach</a:t>
            </a:r>
            <a:endParaRPr lang="en-CA" sz="66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AFAAB-313F-DFD9-B730-A8B19BA6804A}"/>
              </a:ext>
            </a:extLst>
          </p:cNvPr>
          <p:cNvSpPr txBox="1"/>
          <p:nvPr/>
        </p:nvSpPr>
        <p:spPr>
          <a:xfrm>
            <a:off x="593888" y="5428231"/>
            <a:ext cx="9766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Our Children Our Way: Webinar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November 25, 2024</a:t>
            </a:r>
            <a:endParaRPr lang="en-US" sz="1600" b="1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73946-893A-8D5F-6CE4-A5A6EFF11547}"/>
              </a:ext>
            </a:extLst>
          </p:cNvPr>
          <p:cNvSpPr txBox="1"/>
          <p:nvPr/>
        </p:nvSpPr>
        <p:spPr>
          <a:xfrm>
            <a:off x="593888" y="3746550"/>
            <a:ext cx="9766168" cy="1158779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Presented by:</a:t>
            </a:r>
          </a:p>
          <a:p>
            <a:pPr algn="l">
              <a:lnSpc>
                <a:spcPct val="110000"/>
              </a:lnSpc>
            </a:pPr>
            <a:r>
              <a:rPr lang="en-US" sz="2000" dirty="0"/>
              <a:t>Mary Teegee-Gray, Executive Director of Child and Family Services</a:t>
            </a:r>
            <a:endParaRPr lang="en-US" sz="2000" dirty="0"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ea typeface="Calibri"/>
                <a:cs typeface="Calibri"/>
              </a:rPr>
              <a:t>Joan Conlon, Director of Child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C941-3400-7E82-9D92-F091688F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34953"/>
            <a:ext cx="10515600" cy="2852737"/>
          </a:xfrm>
        </p:spPr>
        <p:txBody>
          <a:bodyPr/>
          <a:lstStyle/>
          <a:p>
            <a:r>
              <a:rPr lang="en-US" dirty="0"/>
              <a:t>Mental Health and Wellness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746BA-2C94-1A40-9A54-3DE13B008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Marilyn Janzen, Director of Mental Health and Wellness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mjanzen@csfs.org</a:t>
            </a:r>
          </a:p>
        </p:txBody>
      </p:sp>
      <p:pic>
        <p:nvPicPr>
          <p:cNvPr id="4" name="Picture 3" descr="Red heart plushy">
            <a:extLst>
              <a:ext uri="{FF2B5EF4-FFF2-40B4-BE49-F238E27FC236}">
                <a16:creationId xmlns:a16="http://schemas.microsoft.com/office/drawing/2014/main" id="{ED7B7D55-4531-4360-9C27-84A8C743B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r="12025"/>
          <a:stretch/>
        </p:blipFill>
        <p:spPr>
          <a:xfrm>
            <a:off x="8044544" y="3505200"/>
            <a:ext cx="3174660" cy="278622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99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C941-3400-7E82-9D92-F091688F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881189"/>
            <a:ext cx="10515600" cy="2852737"/>
          </a:xfrm>
        </p:spPr>
        <p:txBody>
          <a:bodyPr/>
          <a:lstStyle/>
          <a:p>
            <a:r>
              <a:rPr lang="en-US" dirty="0"/>
              <a:t>Child Safety &amp; 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746BA-2C94-1A40-9A54-3DE13B00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4733926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Joan Conlon, Director of Child Safety</a:t>
            </a:r>
          </a:p>
          <a:p>
            <a:r>
              <a:rPr lang="en-US" sz="2000" dirty="0">
                <a:solidFill>
                  <a:schemeClr val="tx1"/>
                </a:solidFill>
                <a:cs typeface="Calibri"/>
              </a:rPr>
              <a:t>jconlon@csfs.org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77AE2-C2E4-463B-88D6-39B3E4B35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3434" y="0"/>
            <a:ext cx="4118565" cy="411856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52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53F7B-DE64-CEF8-E702-D208AEDC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BAE5E0-1368-563B-4FCA-3AF2C850F3C2}"/>
              </a:ext>
            </a:extLst>
          </p:cNvPr>
          <p:cNvSpPr/>
          <p:nvPr/>
        </p:nvSpPr>
        <p:spPr>
          <a:xfrm>
            <a:off x="7797800" y="2129926"/>
            <a:ext cx="3084792" cy="31913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040DD-917D-B546-F92D-79E83C07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Jurisdiction – the authority to make decisions about children and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9607-C7C8-84F7-7AEA-3E494C1C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681162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  <a:cs typeface="Calibri"/>
              </a:rPr>
              <a:t>A MODEL FOR THE ASSERTION OF AUTHORITY FOR CHILDREN AND FAMILIES</a:t>
            </a:r>
            <a:endParaRPr lang="en-CA" sz="2800" b="1" dirty="0">
              <a:solidFill>
                <a:schemeClr val="tx1"/>
              </a:solidFill>
              <a:cs typeface="Calibri"/>
            </a:endParaRPr>
          </a:p>
          <a:p>
            <a:pPr marL="285750" indent="-285750"/>
            <a:r>
              <a:rPr lang="en-CA" dirty="0">
                <a:solidFill>
                  <a:schemeClr val="tx1"/>
                </a:solidFill>
              </a:rPr>
              <a:t>How we sorted the work</a:t>
            </a:r>
            <a:endParaRPr lang="en-CA" dirty="0">
              <a:solidFill>
                <a:schemeClr val="tx1"/>
              </a:solidFill>
              <a:cs typeface="Calibri"/>
            </a:endParaRPr>
          </a:p>
          <a:p>
            <a:pPr marL="285750" indent="-285750"/>
            <a:r>
              <a:rPr lang="en-US">
                <a:solidFill>
                  <a:schemeClr val="tx1"/>
                </a:solidFill>
              </a:rPr>
              <a:t>The most important part of reasserting authority </a:t>
            </a:r>
          </a:p>
          <a:p>
            <a:pPr marL="285750" indent="-285750"/>
            <a:r>
              <a:rPr lang="en-US" dirty="0">
                <a:solidFill>
                  <a:schemeClr val="tx1"/>
                </a:solidFill>
              </a:rPr>
              <a:t>The steps in ensuring the law and regulations continue to serve the communities</a:t>
            </a:r>
          </a:p>
          <a:p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E28D1E-2CC8-2A56-79CF-C9FC08AD7437}"/>
              </a:ext>
            </a:extLst>
          </p:cNvPr>
          <p:cNvGrpSpPr/>
          <p:nvPr/>
        </p:nvGrpSpPr>
        <p:grpSpPr>
          <a:xfrm>
            <a:off x="8394700" y="2241050"/>
            <a:ext cx="1967761" cy="2673849"/>
            <a:chOff x="9816710" y="103927"/>
            <a:chExt cx="1742740" cy="2286740"/>
          </a:xfrm>
        </p:grpSpPr>
        <p:sp>
          <p:nvSpPr>
            <p:cNvPr id="32" name="Google Shape;653;p32">
              <a:extLst>
                <a:ext uri="{FF2B5EF4-FFF2-40B4-BE49-F238E27FC236}">
                  <a16:creationId xmlns:a16="http://schemas.microsoft.com/office/drawing/2014/main" id="{CC2C8AD5-2159-950A-0335-26268BC9EC6E}"/>
                </a:ext>
              </a:extLst>
            </p:cNvPr>
            <p:cNvSpPr/>
            <p:nvPr/>
          </p:nvSpPr>
          <p:spPr>
            <a:xfrm>
              <a:off x="9874100" y="1652025"/>
              <a:ext cx="1665767" cy="7386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654;p32">
              <a:extLst>
                <a:ext uri="{FF2B5EF4-FFF2-40B4-BE49-F238E27FC236}">
                  <a16:creationId xmlns:a16="http://schemas.microsoft.com/office/drawing/2014/main" id="{6B4591EC-D7E7-AC20-76B8-12C884EBC0A8}"/>
                </a:ext>
              </a:extLst>
            </p:cNvPr>
            <p:cNvSpPr txBox="1"/>
            <p:nvPr/>
          </p:nvSpPr>
          <p:spPr>
            <a:xfrm>
              <a:off x="9852350" y="1704424"/>
              <a:ext cx="17071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CARRIER SEKANI CHILD AND FAMILY SERVICES ACT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62;p32">
              <a:extLst>
                <a:ext uri="{FF2B5EF4-FFF2-40B4-BE49-F238E27FC236}">
                  <a16:creationId xmlns:a16="http://schemas.microsoft.com/office/drawing/2014/main" id="{E3E88B6D-6F29-6F45-BB07-09708048811B}"/>
                </a:ext>
              </a:extLst>
            </p:cNvPr>
            <p:cNvSpPr/>
            <p:nvPr/>
          </p:nvSpPr>
          <p:spPr>
            <a:xfrm>
              <a:off x="10008755" y="943488"/>
              <a:ext cx="1367735" cy="1367735"/>
            </a:xfrm>
            <a:prstGeom prst="arc">
              <a:avLst>
                <a:gd name="adj1" fmla="val 10763008"/>
                <a:gd name="adj2" fmla="val 0"/>
              </a:avLst>
            </a:prstGeom>
            <a:noFill/>
            <a:ln w="47625" cap="flat" cmpd="sng">
              <a:solidFill>
                <a:schemeClr val="lt1">
                  <a:alpha val="49803"/>
                </a:schemeClr>
              </a:solidFill>
              <a:prstDash val="solid"/>
              <a:miter lim="800000"/>
              <a:headEnd type="triangle" w="lg" len="lg"/>
              <a:tailEnd type="triangle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3;p32">
              <a:extLst>
                <a:ext uri="{FF2B5EF4-FFF2-40B4-BE49-F238E27FC236}">
                  <a16:creationId xmlns:a16="http://schemas.microsoft.com/office/drawing/2014/main" id="{646DA306-5942-B0C1-7BA7-F52711900387}"/>
                </a:ext>
              </a:extLst>
            </p:cNvPr>
            <p:cNvSpPr/>
            <p:nvPr/>
          </p:nvSpPr>
          <p:spPr>
            <a:xfrm>
              <a:off x="10129084" y="389814"/>
              <a:ext cx="1107348" cy="110734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" name="Google Shape;664;p32">
              <a:extLst>
                <a:ext uri="{FF2B5EF4-FFF2-40B4-BE49-F238E27FC236}">
                  <a16:creationId xmlns:a16="http://schemas.microsoft.com/office/drawing/2014/main" id="{17E5C4C1-C661-2712-27DD-608EE2B4043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39294" y="400024"/>
              <a:ext cx="1086929" cy="1086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671;p32">
              <a:extLst>
                <a:ext uri="{FF2B5EF4-FFF2-40B4-BE49-F238E27FC236}">
                  <a16:creationId xmlns:a16="http://schemas.microsoft.com/office/drawing/2014/main" id="{EB122F4B-167C-0851-01B9-679F5F381B8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16710" y="103927"/>
              <a:ext cx="1678988" cy="91204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733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8B70-8F44-2417-D326-FA8A4F5D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65125"/>
            <a:ext cx="12230100" cy="1337108"/>
          </a:xfrm>
        </p:spPr>
        <p:txBody>
          <a:bodyPr/>
          <a:lstStyle/>
          <a:p>
            <a:r>
              <a:rPr lang="en-CA" dirty="0"/>
              <a:t>Data Governance/Information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2AAB6-1BA8-809C-95EF-A9A7D935F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</a:rPr>
              <a:t>Ensuring </a:t>
            </a:r>
            <a:r>
              <a:rPr lang="en-CA" sz="2800" b="1" dirty="0">
                <a:solidFill>
                  <a:schemeClr val="tx1"/>
                </a:solidFill>
              </a:rPr>
              <a:t>that all CSFS clients have the rights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Confidentiality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Secure storage of personal information by </a:t>
            </a:r>
            <a:r>
              <a:rPr lang="en-CA" sz="2800" dirty="0">
                <a:solidFill>
                  <a:schemeClr val="tx1"/>
                </a:solidFill>
              </a:rPr>
              <a:t>CSFS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Clarity on</a:t>
            </a:r>
            <a:r>
              <a:rPr lang="en-US" sz="2800" dirty="0">
                <a:solidFill>
                  <a:schemeClr val="tx1"/>
                </a:solidFill>
              </a:rPr>
              <a:t> who has access to their personal information </a:t>
            </a:r>
            <a:r>
              <a:rPr lang="en-CA" sz="2800" dirty="0">
                <a:solidFill>
                  <a:schemeClr val="tx1"/>
                </a:solidFill>
              </a:rPr>
              <a:t>and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Understand how their information is/has been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Understand how and when their personal information is </a:t>
            </a:r>
            <a:r>
              <a:rPr lang="en-CA" sz="2800" dirty="0">
                <a:solidFill>
                  <a:schemeClr val="tx1"/>
                </a:solidFill>
              </a:rPr>
              <a:t>shared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Right to raise concerns regarding the privacy or handling of their</a:t>
            </a:r>
            <a:r>
              <a:rPr lang="en-CA" sz="2800">
                <a:solidFill>
                  <a:schemeClr val="tx1"/>
                </a:solidFill>
              </a:rPr>
              <a:t> personal information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8B70-8F44-2417-D326-FA8A4F5D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900"/>
            <a:ext cx="10942781" cy="1337108"/>
          </a:xfrm>
        </p:spPr>
        <p:txBody>
          <a:bodyPr/>
          <a:lstStyle/>
          <a:p>
            <a:r>
              <a:rPr lang="en-CA" dirty="0"/>
              <a:t>Standards of Service and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2AAB6-1BA8-809C-95EF-A9A7D935F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101726"/>
            <a:ext cx="10515600" cy="13371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sz="4000" b="1" dirty="0">
                <a:solidFill>
                  <a:srgbClr val="23272A"/>
                </a:solidFill>
                <a:latin typeface="Calibri" panose="020F05020202040302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t>Well-being is unique to each person and to where and how they experience their lives. 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CED7BA-6B61-49E2-BDE9-2F9465DA1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375333"/>
            <a:ext cx="6923198" cy="4072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36B583-ADE7-402A-82F7-2A69E439BF72}"/>
              </a:ext>
            </a:extLst>
          </p:cNvPr>
          <p:cNvSpPr txBox="1"/>
          <p:nvPr/>
        </p:nvSpPr>
        <p:spPr>
          <a:xfrm>
            <a:off x="8039100" y="2438833"/>
            <a:ext cx="32004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CA" sz="2400">
                <a:solidFill>
                  <a:srgbClr val="232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to culture of the community, family and circumstances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400" dirty="0">
                <a:solidFill>
                  <a:srgbClr val="232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Illustrated through the eyes of each child, family, and community member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CA591-D821-D3BE-5BC7-7392E69E9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102D1214-EE89-4AFC-4635-7981393BD087}"/>
              </a:ext>
            </a:extLst>
          </p:cNvPr>
          <p:cNvSpPr txBox="1">
            <a:spLocks/>
          </p:cNvSpPr>
          <p:nvPr/>
        </p:nvSpPr>
        <p:spPr>
          <a:xfrm>
            <a:off x="2178467" y="475761"/>
            <a:ext cx="10516064" cy="8987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Importance of Life Cycle</a:t>
            </a:r>
            <a:endParaRPr lang="en-CA" sz="5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B3805-F55A-8A56-EC15-65702937C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94" y="1736725"/>
            <a:ext cx="5809006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Healthy baby= healthy parent= healthy community= healthy Nation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child’s fullest potential: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makes a healthy child? They know who they are, where they come from and have support to reach their goals. Live in culturally rich environments.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EF432-E8E4-40FA-BB82-AD2C72E1E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33" y="1474953"/>
            <a:ext cx="4543810" cy="4377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08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1CF6D-1F5E-928B-5473-EC3D02A8B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891992-8B5C-A261-ED58-E50A79B0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47" y="446472"/>
            <a:ext cx="10803903" cy="19523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i="1" dirty="0">
                <a:solidFill>
                  <a:schemeClr val="tx1"/>
                </a:solidFill>
              </a:rPr>
              <a:t>Children have always been at the center of the circle of life, the center of the circle of caring among Indigenous people across Canada. Children do not </a:t>
            </a:r>
            <a:r>
              <a:rPr lang="en-US" b="1" i="1" dirty="0">
                <a:solidFill>
                  <a:schemeClr val="tx1"/>
                </a:solidFill>
              </a:rPr>
              <a:t>belong</a:t>
            </a:r>
            <a:r>
              <a:rPr lang="en-US" i="1" dirty="0">
                <a:solidFill>
                  <a:schemeClr val="tx1"/>
                </a:solidFill>
              </a:rPr>
              <a:t> to parents; each child is a unique gift from the creator to be cherished, protected and nurtured into being respectful of all living things.” </a:t>
            </a:r>
            <a:r>
              <a:rPr lang="en-US" dirty="0">
                <a:solidFill>
                  <a:schemeClr val="tx1"/>
                </a:solidFill>
              </a:rPr>
              <a:t>Anonymous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A2BF31-95C0-47B6-919E-688879FFC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96" y="2606605"/>
            <a:ext cx="4799803" cy="3705231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13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ractice Differently with Carrier Sekani Family Services">
            <a:hlinkClick r:id="" action="ppaction://media"/>
            <a:extLst>
              <a:ext uri="{FF2B5EF4-FFF2-40B4-BE49-F238E27FC236}">
                <a16:creationId xmlns:a16="http://schemas.microsoft.com/office/drawing/2014/main" id="{B6A43261-4E34-6A91-73EC-9C117240B7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79978" y="1483581"/>
            <a:ext cx="6632044" cy="4974033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E444E386-71D6-F27E-C8F6-14428D5E3FB7}"/>
              </a:ext>
            </a:extLst>
          </p:cNvPr>
          <p:cNvSpPr txBox="1">
            <a:spLocks/>
          </p:cNvSpPr>
          <p:nvPr/>
        </p:nvSpPr>
        <p:spPr>
          <a:xfrm>
            <a:off x="1377324" y="400386"/>
            <a:ext cx="7186573" cy="9662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Practice Differently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480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E921-A11B-0694-BF05-1E5E2862F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897" y="3429000"/>
            <a:ext cx="7151739" cy="1583711"/>
          </a:xfrm>
        </p:spPr>
        <p:txBody>
          <a:bodyPr anchor="b">
            <a:normAutofit fontScale="90000"/>
          </a:bodyPr>
          <a:lstStyle/>
          <a:p>
            <a:r>
              <a:rPr lang="en-US" sz="8800" dirty="0"/>
              <a:t>Audience Questions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24937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E921-A11B-0694-BF05-1E5E2862F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669" y="2388352"/>
            <a:ext cx="7151739" cy="1583711"/>
          </a:xfrm>
        </p:spPr>
        <p:txBody>
          <a:bodyPr anchor="b">
            <a:normAutofit/>
          </a:bodyPr>
          <a:lstStyle/>
          <a:p>
            <a:pPr algn="l"/>
            <a:r>
              <a:rPr lang="en-US" sz="8800"/>
              <a:t>Mussi cho</a:t>
            </a:r>
            <a:endParaRPr lang="en-CA" sz="8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A9CDAE-07B2-D216-05DA-2B979A98D133}"/>
              </a:ext>
            </a:extLst>
          </p:cNvPr>
          <p:cNvSpPr txBox="1">
            <a:spLocks/>
          </p:cNvSpPr>
          <p:nvPr/>
        </p:nvSpPr>
        <p:spPr>
          <a:xfrm>
            <a:off x="847969" y="3972063"/>
            <a:ext cx="5818239" cy="1063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endParaRPr lang="en-US" sz="5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A6B1F9-9A38-95E5-8093-A24CC2DF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20"/>
            <a:ext cx="10515600" cy="866641"/>
          </a:xfrm>
        </p:spPr>
        <p:txBody>
          <a:bodyPr/>
          <a:lstStyle/>
          <a:p>
            <a:r>
              <a:rPr lang="en-CA"/>
              <a:t>Carrier </a:t>
            </a:r>
            <a:r>
              <a:rPr lang="en-CA" err="1"/>
              <a:t>Sekani</a:t>
            </a:r>
            <a:r>
              <a:rPr lang="en-CA"/>
              <a:t> by Design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095BAF-6B20-AA92-0B58-075DF7D928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283372"/>
              </p:ext>
            </p:extLst>
          </p:nvPr>
        </p:nvGraphicFramePr>
        <p:xfrm>
          <a:off x="-329938" y="1498862"/>
          <a:ext cx="7141472" cy="5066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56A4FE3-84CC-25CD-2DD6-638FDAB0DD7C}"/>
              </a:ext>
            </a:extLst>
          </p:cNvPr>
          <p:cNvSpPr txBox="1"/>
          <p:nvPr/>
        </p:nvSpPr>
        <p:spPr>
          <a:xfrm>
            <a:off x="6096000" y="1719208"/>
            <a:ext cx="4492752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SzPts val="1400"/>
              <a:defRPr/>
            </a:pPr>
            <a:r>
              <a:rPr lang="en-US" sz="2800" dirty="0"/>
              <a:t>“With the guidance of our elders, Carrier Sekani Family Services is committed to the healing and empowerment of First Nations Families by taking direct responsibility for: health, social, legal, and housing services for First Nations people residing in Carrier and Sekani territory."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3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C3C4FD-0F71-7CE8-C0F9-318662600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r="3022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27079B-EF42-6FA7-0381-F1E4DB5D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58" y="5579086"/>
            <a:ext cx="6931319" cy="7522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Carrier </a:t>
            </a:r>
            <a:r>
              <a:rPr lang="en-US" sz="32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Sekani</a:t>
            </a:r>
            <a: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Life Cycle</a:t>
            </a:r>
            <a:b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Approach</a:t>
            </a:r>
            <a:br>
              <a: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1216A-B2D2-37FF-0D99-F1FE7BACD0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637" r="2" b="7882"/>
          <a:stretch/>
        </p:blipFill>
        <p:spPr>
          <a:xfrm>
            <a:off x="0" y="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30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8738-A5E9-B84C-3A8A-54788A3B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Carrier Sekani Life Cycle 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5F40B-692E-0EE6-C177-4F191D8B8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Employs a holistic framework, considering the safety of a child within their ecological and personal contexts. </a:t>
            </a:r>
          </a:p>
          <a:p>
            <a:r>
              <a:rPr lang="en-US" sz="2200">
                <a:solidFill>
                  <a:schemeClr val="tx1"/>
                </a:solidFill>
              </a:rPr>
              <a:t>Acknowledges the interconnectedness of these contexts, recognizing that ensuring a child’s safety requires a comprehensive approach.</a:t>
            </a:r>
          </a:p>
          <a:p>
            <a:r>
              <a:rPr lang="en-US" sz="2200">
                <a:solidFill>
                  <a:schemeClr val="tx1"/>
                </a:solidFill>
              </a:rPr>
              <a:t>Emphasizes that children and their parents cannot be separated from the well-being of their communities. 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F6318F-765B-89CA-9146-7B7F0555C51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2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0745F-1A2C-FE90-3180-E95B2EAB9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C49F-35FC-48AB-B5BD-E3CB66A8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6472" y="3658298"/>
            <a:ext cx="3712464" cy="2833433"/>
          </a:xfrm>
        </p:spPr>
        <p:txBody>
          <a:bodyPr>
            <a:normAutofit/>
          </a:bodyPr>
          <a:lstStyle/>
          <a:p>
            <a:r>
              <a:rPr lang="en-US" sz="6600" b="1" dirty="0"/>
              <a:t>Values &amp; Beliefs</a:t>
            </a:r>
          </a:p>
        </p:txBody>
      </p:sp>
      <p:pic>
        <p:nvPicPr>
          <p:cNvPr id="19" name="Picture 18" descr="A tree with many words&#10;&#10;Description automatically generated">
            <a:extLst>
              <a:ext uri="{FF2B5EF4-FFF2-40B4-BE49-F238E27FC236}">
                <a16:creationId xmlns:a16="http://schemas.microsoft.com/office/drawing/2014/main" id="{0F8F2C6E-44AB-FD29-E3D1-01CEBD315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37" y="0"/>
            <a:ext cx="818086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B79DE5-BA17-4E10-8F80-6F30EEC25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842" y="784219"/>
            <a:ext cx="2292295" cy="3054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20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2044-BCF6-C718-B4A3-2E3AEFE1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932" y="8923"/>
            <a:ext cx="10515600" cy="1325563"/>
          </a:xfrm>
        </p:spPr>
        <p:txBody>
          <a:bodyPr/>
          <a:lstStyle/>
          <a:p>
            <a:r>
              <a:rPr lang="en-US" b="1" dirty="0"/>
              <a:t>Adapting Frameworks &amp; Pathways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89315D-A6AA-77B1-D2C7-0EDACD462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723" y="1278732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Carrier Sekani Practice &amp; Policy Framework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0F3D41-27B3-E061-EADF-3E6544FFE2C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3902695"/>
              </p:ext>
            </p:extLst>
          </p:nvPr>
        </p:nvGraphicFramePr>
        <p:xfrm>
          <a:off x="629723" y="2102644"/>
          <a:ext cx="5542477" cy="4225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F74312-3007-6E61-15BB-D90A79628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927" y="1278732"/>
            <a:ext cx="5183188" cy="457540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Pathways to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BA343-2400-1781-C8EB-480955266D5D}"/>
              </a:ext>
            </a:extLst>
          </p:cNvPr>
          <p:cNvSpPr txBox="1"/>
          <p:nvPr/>
        </p:nvSpPr>
        <p:spPr>
          <a:xfrm>
            <a:off x="1267932" y="6492875"/>
            <a:ext cx="96561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/>
              <a:t>Informed by the Aboriginal Policy and Practice Framework (APPF)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C8C507F6-8408-65C0-8C97-F72667B1858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4981790"/>
              </p:ext>
            </p:extLst>
          </p:nvPr>
        </p:nvGraphicFramePr>
        <p:xfrm>
          <a:off x="6022975" y="1901500"/>
          <a:ext cx="5539301" cy="435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41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D2803-2CC8-6B02-D6B9-9D415B2E5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B1F52C-ED40-2DFA-04E1-6E2D3D02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03" y="194247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“Yinka Dene </a:t>
            </a:r>
            <a:r>
              <a:rPr lang="en-CA" dirty="0" err="1"/>
              <a:t>Tsinli</a:t>
            </a:r>
            <a:r>
              <a:rPr lang="en-CA" dirty="0"/>
              <a:t> too </a:t>
            </a:r>
            <a:r>
              <a:rPr lang="en-CA" dirty="0" err="1"/>
              <a:t>udsoo</a:t>
            </a:r>
            <a:r>
              <a:rPr lang="en-CA" dirty="0"/>
              <a:t> </a:t>
            </a:r>
            <a:r>
              <a:rPr lang="en-CA" dirty="0" err="1"/>
              <a:t>deh</a:t>
            </a:r>
            <a:r>
              <a:rPr lang="en-CA" dirty="0"/>
              <a:t> </a:t>
            </a:r>
            <a:r>
              <a:rPr lang="en-CA" dirty="0" err="1"/>
              <a:t>kah</a:t>
            </a:r>
            <a:r>
              <a:rPr lang="en-CA" dirty="0"/>
              <a:t>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75C981-F3E9-4225-822F-EA2D7D7DE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97" y="1519810"/>
            <a:ext cx="4622380" cy="4613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746BFD01-86B0-413D-B350-4AA6505AD436}"/>
              </a:ext>
            </a:extLst>
          </p:cNvPr>
          <p:cNvGrpSpPr>
            <a:grpSpLocks/>
          </p:cNvGrpSpPr>
          <p:nvPr/>
        </p:nvGrpSpPr>
        <p:grpSpPr bwMode="auto">
          <a:xfrm>
            <a:off x="6189641" y="1285875"/>
            <a:ext cx="5186362" cy="4716463"/>
            <a:chOff x="108069958" y="107954671"/>
            <a:chExt cx="5187598" cy="4716342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0A3427E3-DA9F-4279-BCC8-435C5D6C5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69958" y="107954671"/>
              <a:ext cx="4832955" cy="4716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27" name="Group 13">
              <a:extLst>
                <a:ext uri="{FF2B5EF4-FFF2-40B4-BE49-F238E27FC236}">
                  <a16:creationId xmlns:a16="http://schemas.microsoft.com/office/drawing/2014/main" id="{1E0A85D5-EC01-4B9C-92F5-4AD79DE312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099685" y="108691680"/>
              <a:ext cx="5157871" cy="3331780"/>
              <a:chOff x="108099685" y="108691680"/>
              <a:chExt cx="5157871" cy="3331780"/>
            </a:xfrm>
          </p:grpSpPr>
          <p:sp>
            <p:nvSpPr>
              <p:cNvPr id="28" name="Text Box 14">
                <a:extLst>
                  <a:ext uri="{FF2B5EF4-FFF2-40B4-BE49-F238E27FC236}">
                    <a16:creationId xmlns:a16="http://schemas.microsoft.com/office/drawing/2014/main" id="{090B5E81-83F6-480A-A67F-E945AA217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677288" y="108691680"/>
                <a:ext cx="1583074" cy="365760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9E9E9E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</a:t>
                </a: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Cultural Continuity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Text Box 15">
                <a:extLst>
                  <a:ext uri="{FF2B5EF4-FFF2-40B4-BE49-F238E27FC236}">
                    <a16:creationId xmlns:a16="http://schemas.microsoft.com/office/drawing/2014/main" id="{8D2F12F0-B5EB-4DF0-B5B2-D992AF7774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485593" y="109299723"/>
                <a:ext cx="1634803" cy="693147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9E9E9E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Child Safety &amp; </a:t>
                </a:r>
                <a:b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Well-being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Text Box 16">
                <a:extLst>
                  <a:ext uri="{FF2B5EF4-FFF2-40B4-BE49-F238E27FC236}">
                    <a16:creationId xmlns:a16="http://schemas.microsoft.com/office/drawing/2014/main" id="{8160F2AA-C8F5-4EEC-83E2-35A4FD1B2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485593" y="110383320"/>
                <a:ext cx="1771963" cy="702870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9E9E9E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Child and Youth </a:t>
                </a:r>
                <a:b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Programs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Text Box 17">
                <a:extLst>
                  <a:ext uri="{FF2B5EF4-FFF2-40B4-BE49-F238E27FC236}">
                    <a16:creationId xmlns:a16="http://schemas.microsoft.com/office/drawing/2014/main" id="{3CD79B2C-E513-44A0-BBF0-2438108C3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83636" y="111340707"/>
                <a:ext cx="1338882" cy="682753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9E9E9E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Community</a:t>
                </a:r>
                <a:b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Well-being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4" name="Text Box 18">
                <a:extLst>
                  <a:ext uri="{FF2B5EF4-FFF2-40B4-BE49-F238E27FC236}">
                    <a16:creationId xmlns:a16="http://schemas.microsoft.com/office/drawing/2014/main" id="{E86793F5-46BF-4659-A266-6718497E83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141545" y="110383320"/>
                <a:ext cx="1535743" cy="748590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9E9E9E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Parenting Support &amp; Services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5" name="Text Box 19">
                <a:extLst>
                  <a:ext uri="{FF2B5EF4-FFF2-40B4-BE49-F238E27FC236}">
                    <a16:creationId xmlns:a16="http://schemas.microsoft.com/office/drawing/2014/main" id="{6B5935CF-257C-4451-9B1D-10F35BF341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099685" y="109299723"/>
                <a:ext cx="1524871" cy="643740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9E9E9E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Prevention Services  &amp; Intervention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77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C941-3400-7E82-9D92-F091688F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314637"/>
            <a:ext cx="10515600" cy="2852737"/>
          </a:xfrm>
        </p:spPr>
        <p:txBody>
          <a:bodyPr/>
          <a:lstStyle/>
          <a:p>
            <a:r>
              <a:rPr lang="en-US" dirty="0"/>
              <a:t>Early Childhood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746BA-2C94-1A40-9A54-3DE13B00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550" y="3083875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Dawne Persson, Director of Early Childhood Development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dawne@csfs.org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6165B-F6B6-48F6-8760-58268534D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9554"/>
          <a:stretch/>
        </p:blipFill>
        <p:spPr>
          <a:xfrm>
            <a:off x="7317789" y="135888"/>
            <a:ext cx="4874211" cy="409797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E577B8-9DBB-436F-B110-BE835E66F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228" y="3973668"/>
            <a:ext cx="5776873" cy="2731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9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C941-3400-7E82-9D92-F091688F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768350"/>
            <a:ext cx="10515600" cy="2852737"/>
          </a:xfrm>
        </p:spPr>
        <p:txBody>
          <a:bodyPr/>
          <a:lstStyle/>
          <a:p>
            <a:r>
              <a:rPr lang="en-US" dirty="0"/>
              <a:t>Youth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746BA-2C94-1A40-9A54-3DE13B00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50" y="3432175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Kayla Brownscombe, Director of Youth Services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kbrownscombe@csfs.org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36EB4-50A8-427F-B823-3B21D9F11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r="5724"/>
          <a:stretch/>
        </p:blipFill>
        <p:spPr>
          <a:xfrm>
            <a:off x="7116325" y="1709738"/>
            <a:ext cx="4243825" cy="4043362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17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ysClr val="window" lastClr="FFFFFF"/>
      </a:lt1>
      <a:dk2>
        <a:srgbClr val="592E2D"/>
      </a:dk2>
      <a:lt2>
        <a:srgbClr val="FFFFFF"/>
      </a:lt2>
      <a:accent1>
        <a:srgbClr val="19988B"/>
      </a:accent1>
      <a:accent2>
        <a:srgbClr val="005487"/>
      </a:accent2>
      <a:accent3>
        <a:srgbClr val="FFB81D"/>
      </a:accent3>
      <a:accent4>
        <a:srgbClr val="E65400"/>
      </a:accent4>
      <a:accent5>
        <a:srgbClr val="225339"/>
      </a:accent5>
      <a:accent6>
        <a:srgbClr val="C82026"/>
      </a:accent6>
      <a:hlink>
        <a:srgbClr val="31479F"/>
      </a:hlink>
      <a:folHlink>
        <a:srgbClr val="59A8D1"/>
      </a:folHlink>
    </a:clrScheme>
    <a:fontScheme name="Custom 2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639</Words>
  <Application>Microsoft Office PowerPoint</Application>
  <PresentationFormat>Widescreen</PresentationFormat>
  <Paragraphs>103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Courier New</vt:lpstr>
      <vt:lpstr>Myriad Pro</vt:lpstr>
      <vt:lpstr>Office Theme</vt:lpstr>
      <vt:lpstr>Philosophy of the Life Cycle Approach</vt:lpstr>
      <vt:lpstr>Carrier Sekani by Design</vt:lpstr>
      <vt:lpstr>Carrier Sekani Life Cycle Approach </vt:lpstr>
      <vt:lpstr>Carrier Sekani Life Cycle Approach</vt:lpstr>
      <vt:lpstr>Values &amp; Beliefs</vt:lpstr>
      <vt:lpstr>Adapting Frameworks &amp; Pathways</vt:lpstr>
      <vt:lpstr>“Yinka Dene Tsinli too udsoo deh kah”</vt:lpstr>
      <vt:lpstr>Early Childhood Development</vt:lpstr>
      <vt:lpstr>Youth Services</vt:lpstr>
      <vt:lpstr>Mental Health and Wellness Services</vt:lpstr>
      <vt:lpstr>Child Safety &amp; Wellbeing</vt:lpstr>
      <vt:lpstr>Jurisdiction – the authority to make decisions about children and families</vt:lpstr>
      <vt:lpstr>Data Governance/Information Management</vt:lpstr>
      <vt:lpstr>Standards of Service and Measurement</vt:lpstr>
      <vt:lpstr>PowerPoint Presentation</vt:lpstr>
      <vt:lpstr>PowerPoint Presentation</vt:lpstr>
      <vt:lpstr>PowerPoint Presentation</vt:lpstr>
      <vt:lpstr>Audience Questions</vt:lpstr>
      <vt:lpstr>Mussi cho</vt:lpstr>
    </vt:vector>
  </TitlesOfParts>
  <Company>Carrier Sekani Family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Jurisdiction Frameworks</dc:title>
  <dc:creator>Beth Neufeld</dc:creator>
  <cp:lastModifiedBy>Jodie Friars</cp:lastModifiedBy>
  <cp:revision>89</cp:revision>
  <cp:lastPrinted>2024-11-25T17:29:36Z</cp:lastPrinted>
  <dcterms:created xsi:type="dcterms:W3CDTF">2024-06-11T20:10:24Z</dcterms:created>
  <dcterms:modified xsi:type="dcterms:W3CDTF">2024-11-25T22:15:54Z</dcterms:modified>
</cp:coreProperties>
</file>